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1" r:id="rId4"/>
    <p:sldMasterId id="2147483674" r:id="rId5"/>
    <p:sldMasterId id="214748368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y="5670550" cx="10080625"/>
  <p:notesSz cx="7559675" cy="10691800"/>
  <p:embeddedFontLst>
    <p:embeddedFont>
      <p:font typeface="Lato"/>
      <p:regular r:id="rId28"/>
      <p:bold r:id="rId29"/>
      <p:italic r:id="rId30"/>
      <p:boldItalic r:id="rId31"/>
    </p:embeddedFont>
    <p:embeddedFont>
      <p:font typeface="Montserrat"/>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6" roundtripDataSignature="AMtx7mhpJkthrT6rZ5GXGoElTz0s3VZ1t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font" Target="fonts/Lato-regular.fntdata"/><Relationship Id="rId27" Type="http://schemas.openxmlformats.org/officeDocument/2006/relationships/slide" Target="slides/slide20.xml"/><Relationship Id="rId5" Type="http://schemas.openxmlformats.org/officeDocument/2006/relationships/slideMaster" Target="slideMasters/slideMaster3.xml"/><Relationship Id="rId6" Type="http://schemas.openxmlformats.org/officeDocument/2006/relationships/slideMaster" Target="slideMasters/slideMaster4.xml"/><Relationship Id="rId29" Type="http://schemas.openxmlformats.org/officeDocument/2006/relationships/font" Target="fonts/Lato-bold.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4.xml"/><Relationship Id="rId33" Type="http://schemas.openxmlformats.org/officeDocument/2006/relationships/font" Target="fonts/Montserrat-bold.fntdata"/><Relationship Id="rId10" Type="http://schemas.openxmlformats.org/officeDocument/2006/relationships/slide" Target="slides/slide3.xml"/><Relationship Id="rId32" Type="http://schemas.openxmlformats.org/officeDocument/2006/relationships/font" Target="fonts/Montserrat-regular.fntdata"/><Relationship Id="rId13" Type="http://schemas.openxmlformats.org/officeDocument/2006/relationships/slide" Target="slides/slide6.xml"/><Relationship Id="rId35" Type="http://schemas.openxmlformats.org/officeDocument/2006/relationships/font" Target="fonts/Montserrat-boldItalic.fntdata"/><Relationship Id="rId12" Type="http://schemas.openxmlformats.org/officeDocument/2006/relationships/slide" Target="slides/slide5.xml"/><Relationship Id="rId34" Type="http://schemas.openxmlformats.org/officeDocument/2006/relationships/font" Target="fonts/Montserrat-italic.fntdata"/><Relationship Id="rId15" Type="http://schemas.openxmlformats.org/officeDocument/2006/relationships/slide" Target="slides/slide8.xml"/><Relationship Id="rId14" Type="http://schemas.openxmlformats.org/officeDocument/2006/relationships/slide" Target="slides/slide7.xml"/><Relationship Id="rId36" Type="http://customschemas.google.com/relationships/presentationmetadata" Target="meta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4" name="Google Shape;274;p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077078d894_1_13: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g1077078d894_1_13: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04350933c8_0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0" name="Google Shape;370;g104350933c8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02b8eecfc9_0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1" name="Google Shape;381;g102b8eecfc9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0670007878_4_4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3" name="Google Shape;393;g10670007878_4_4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0670007878_4_68: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3" name="Google Shape;403;g10670007878_4_6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077078d894_1_1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g1077078d894_1_19: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0670007878_4_2: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8" name="Google Shape;418;g10670007878_4_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04350933c8_0_16: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8" name="Google Shape;428;g104350933c8_0_1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04350933c8_0_8: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7" name="Google Shape;437;g104350933c8_0_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0670007878_4_3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8" name="Google Shape;448;g10670007878_4_3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3: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8" name="Google Shape;288;p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ef14db9d07_0_1: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8" name="Google Shape;458;gef14db9d07_0_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f02f80bedd_1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7" name="Google Shape;297;gf02f80bedd_1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5" name="Google Shape;305;p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4: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1" name="Google Shape;311;p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f0b98326a7_0_1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8" name="Google Shape;328;gf0b98326a7_0_1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ecfba58b1c_0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8" name="Google Shape;338;gecfba58b1c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077078d894_1_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g1077078d894_1_1: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077078d894_1_4: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1077078d894_1_4: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8" name="Shape 28"/>
        <p:cNvGrpSpPr/>
        <p:nvPr/>
      </p:nvGrpSpPr>
      <p:grpSpPr>
        <a:xfrm>
          <a:off x="0" y="0"/>
          <a:ext cx="0" cy="0"/>
          <a:chOff x="0" y="0"/>
          <a:chExt cx="0" cy="0"/>
        </a:xfrm>
      </p:grpSpPr>
      <p:sp>
        <p:nvSpPr>
          <p:cNvPr id="29" name="Google Shape;29;p1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1"/>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58" name="Shape 58"/>
        <p:cNvGrpSpPr/>
        <p:nvPr/>
      </p:nvGrpSpPr>
      <p:grpSpPr>
        <a:xfrm>
          <a:off x="0" y="0"/>
          <a:ext cx="0" cy="0"/>
          <a:chOff x="0" y="0"/>
          <a:chExt cx="0" cy="0"/>
        </a:xfrm>
      </p:grpSpPr>
      <p:sp>
        <p:nvSpPr>
          <p:cNvPr id="59" name="Google Shape;59;p3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6"/>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1" name="Google Shape;61;p36"/>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62" name="Shape 62"/>
        <p:cNvGrpSpPr/>
        <p:nvPr/>
      </p:nvGrpSpPr>
      <p:grpSpPr>
        <a:xfrm>
          <a:off x="0" y="0"/>
          <a:ext cx="0" cy="0"/>
          <a:chOff x="0" y="0"/>
          <a:chExt cx="0" cy="0"/>
        </a:xfrm>
      </p:grpSpPr>
      <p:sp>
        <p:nvSpPr>
          <p:cNvPr id="63" name="Google Shape;63;p3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37"/>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5" name="Google Shape;65;p37"/>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6" name="Google Shape;66;p37"/>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7" name="Google Shape;67;p37"/>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68" name="Shape 68"/>
        <p:cNvGrpSpPr/>
        <p:nvPr/>
      </p:nvGrpSpPr>
      <p:grpSpPr>
        <a:xfrm>
          <a:off x="0" y="0"/>
          <a:ext cx="0" cy="0"/>
          <a:chOff x="0" y="0"/>
          <a:chExt cx="0" cy="0"/>
        </a:xfrm>
      </p:grpSpPr>
      <p:sp>
        <p:nvSpPr>
          <p:cNvPr id="69" name="Google Shape;69;p3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8"/>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1" name="Google Shape;71;p38"/>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2" name="Google Shape;72;p38"/>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3" name="Google Shape;73;p38"/>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4" name="Google Shape;74;p38"/>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5" name="Google Shape;75;p38"/>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93" name="Shape 93"/>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94" name="Shape 94"/>
        <p:cNvGrpSpPr/>
        <p:nvPr/>
      </p:nvGrpSpPr>
      <p:grpSpPr>
        <a:xfrm>
          <a:off x="0" y="0"/>
          <a:ext cx="0" cy="0"/>
          <a:chOff x="0" y="0"/>
          <a:chExt cx="0" cy="0"/>
        </a:xfrm>
      </p:grpSpPr>
      <p:sp>
        <p:nvSpPr>
          <p:cNvPr id="95" name="Google Shape;95;p5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50"/>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97" name="Shape 97"/>
        <p:cNvGrpSpPr/>
        <p:nvPr/>
      </p:nvGrpSpPr>
      <p:grpSpPr>
        <a:xfrm>
          <a:off x="0" y="0"/>
          <a:ext cx="0" cy="0"/>
          <a:chOff x="0" y="0"/>
          <a:chExt cx="0" cy="0"/>
        </a:xfrm>
      </p:grpSpPr>
      <p:sp>
        <p:nvSpPr>
          <p:cNvPr id="98" name="Google Shape;98;p5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51"/>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00" name="Shape 100"/>
        <p:cNvGrpSpPr/>
        <p:nvPr/>
      </p:nvGrpSpPr>
      <p:grpSpPr>
        <a:xfrm>
          <a:off x="0" y="0"/>
          <a:ext cx="0" cy="0"/>
          <a:chOff x="0" y="0"/>
          <a:chExt cx="0" cy="0"/>
        </a:xfrm>
      </p:grpSpPr>
      <p:sp>
        <p:nvSpPr>
          <p:cNvPr id="101" name="Google Shape;101;p5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52"/>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03" name="Google Shape;103;p52"/>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4" name="Shape 104"/>
        <p:cNvGrpSpPr/>
        <p:nvPr/>
      </p:nvGrpSpPr>
      <p:grpSpPr>
        <a:xfrm>
          <a:off x="0" y="0"/>
          <a:ext cx="0" cy="0"/>
          <a:chOff x="0" y="0"/>
          <a:chExt cx="0" cy="0"/>
        </a:xfrm>
      </p:grpSpPr>
      <p:sp>
        <p:nvSpPr>
          <p:cNvPr id="105" name="Google Shape;105;p5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06" name="Shape 106"/>
        <p:cNvGrpSpPr/>
        <p:nvPr/>
      </p:nvGrpSpPr>
      <p:grpSpPr>
        <a:xfrm>
          <a:off x="0" y="0"/>
          <a:ext cx="0" cy="0"/>
          <a:chOff x="0" y="0"/>
          <a:chExt cx="0" cy="0"/>
        </a:xfrm>
      </p:grpSpPr>
      <p:sp>
        <p:nvSpPr>
          <p:cNvPr id="107" name="Google Shape;107;p54"/>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08" name="Shape 108"/>
        <p:cNvGrpSpPr/>
        <p:nvPr/>
      </p:nvGrpSpPr>
      <p:grpSpPr>
        <a:xfrm>
          <a:off x="0" y="0"/>
          <a:ext cx="0" cy="0"/>
          <a:chOff x="0" y="0"/>
          <a:chExt cx="0" cy="0"/>
        </a:xfrm>
      </p:grpSpPr>
      <p:sp>
        <p:nvSpPr>
          <p:cNvPr id="109" name="Google Shape;109;p5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55"/>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1" name="Google Shape;111;p55"/>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2" name="Google Shape;112;p55"/>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1" name="Shape 31"/>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13" name="Shape 113"/>
        <p:cNvGrpSpPr/>
        <p:nvPr/>
      </p:nvGrpSpPr>
      <p:grpSpPr>
        <a:xfrm>
          <a:off x="0" y="0"/>
          <a:ext cx="0" cy="0"/>
          <a:chOff x="0" y="0"/>
          <a:chExt cx="0" cy="0"/>
        </a:xfrm>
      </p:grpSpPr>
      <p:sp>
        <p:nvSpPr>
          <p:cNvPr id="114" name="Google Shape;114;p5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56"/>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6" name="Google Shape;116;p56"/>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7" name="Google Shape;117;p56"/>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18" name="Shape 118"/>
        <p:cNvGrpSpPr/>
        <p:nvPr/>
      </p:nvGrpSpPr>
      <p:grpSpPr>
        <a:xfrm>
          <a:off x="0" y="0"/>
          <a:ext cx="0" cy="0"/>
          <a:chOff x="0" y="0"/>
          <a:chExt cx="0" cy="0"/>
        </a:xfrm>
      </p:grpSpPr>
      <p:sp>
        <p:nvSpPr>
          <p:cNvPr id="119" name="Google Shape;119;p5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57"/>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21" name="Google Shape;121;p57"/>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22" name="Google Shape;122;p57"/>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23" name="Shape 123"/>
        <p:cNvGrpSpPr/>
        <p:nvPr/>
      </p:nvGrpSpPr>
      <p:grpSpPr>
        <a:xfrm>
          <a:off x="0" y="0"/>
          <a:ext cx="0" cy="0"/>
          <a:chOff x="0" y="0"/>
          <a:chExt cx="0" cy="0"/>
        </a:xfrm>
      </p:grpSpPr>
      <p:sp>
        <p:nvSpPr>
          <p:cNvPr id="124" name="Google Shape;124;p5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58"/>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26" name="Google Shape;126;p58"/>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27" name="Shape 127"/>
        <p:cNvGrpSpPr/>
        <p:nvPr/>
      </p:nvGrpSpPr>
      <p:grpSpPr>
        <a:xfrm>
          <a:off x="0" y="0"/>
          <a:ext cx="0" cy="0"/>
          <a:chOff x="0" y="0"/>
          <a:chExt cx="0" cy="0"/>
        </a:xfrm>
      </p:grpSpPr>
      <p:sp>
        <p:nvSpPr>
          <p:cNvPr id="128" name="Google Shape;128;p5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59"/>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0" name="Google Shape;130;p59"/>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1" name="Google Shape;131;p59"/>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2" name="Google Shape;132;p59"/>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33" name="Shape 133"/>
        <p:cNvGrpSpPr/>
        <p:nvPr/>
      </p:nvGrpSpPr>
      <p:grpSpPr>
        <a:xfrm>
          <a:off x="0" y="0"/>
          <a:ext cx="0" cy="0"/>
          <a:chOff x="0" y="0"/>
          <a:chExt cx="0" cy="0"/>
        </a:xfrm>
      </p:grpSpPr>
      <p:sp>
        <p:nvSpPr>
          <p:cNvPr id="134" name="Google Shape;134;p6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60"/>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6" name="Google Shape;136;p60"/>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7" name="Google Shape;137;p60"/>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8" name="Google Shape;138;p60"/>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9" name="Google Shape;139;p60"/>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40" name="Google Shape;140;p60"/>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62" name="Shape 162"/>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63" name="Shape 163"/>
        <p:cNvGrpSpPr/>
        <p:nvPr/>
      </p:nvGrpSpPr>
      <p:grpSpPr>
        <a:xfrm>
          <a:off x="0" y="0"/>
          <a:ext cx="0" cy="0"/>
          <a:chOff x="0" y="0"/>
          <a:chExt cx="0" cy="0"/>
        </a:xfrm>
      </p:grpSpPr>
      <p:sp>
        <p:nvSpPr>
          <p:cNvPr id="164" name="Google Shape;164;p3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p39"/>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66" name="Shape 166"/>
        <p:cNvGrpSpPr/>
        <p:nvPr/>
      </p:nvGrpSpPr>
      <p:grpSpPr>
        <a:xfrm>
          <a:off x="0" y="0"/>
          <a:ext cx="0" cy="0"/>
          <a:chOff x="0" y="0"/>
          <a:chExt cx="0" cy="0"/>
        </a:xfrm>
      </p:grpSpPr>
      <p:sp>
        <p:nvSpPr>
          <p:cNvPr id="167" name="Google Shape;167;p4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8" name="Google Shape;168;p40"/>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69" name="Shape 169"/>
        <p:cNvGrpSpPr/>
        <p:nvPr/>
      </p:nvGrpSpPr>
      <p:grpSpPr>
        <a:xfrm>
          <a:off x="0" y="0"/>
          <a:ext cx="0" cy="0"/>
          <a:chOff x="0" y="0"/>
          <a:chExt cx="0" cy="0"/>
        </a:xfrm>
      </p:grpSpPr>
      <p:sp>
        <p:nvSpPr>
          <p:cNvPr id="170" name="Google Shape;170;p4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p41"/>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72" name="Google Shape;172;p41"/>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3" name="Shape 173"/>
        <p:cNvGrpSpPr/>
        <p:nvPr/>
      </p:nvGrpSpPr>
      <p:grpSpPr>
        <a:xfrm>
          <a:off x="0" y="0"/>
          <a:ext cx="0" cy="0"/>
          <a:chOff x="0" y="0"/>
          <a:chExt cx="0" cy="0"/>
        </a:xfrm>
      </p:grpSpPr>
      <p:sp>
        <p:nvSpPr>
          <p:cNvPr id="174" name="Google Shape;174;p4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32" name="Shape 32"/>
        <p:cNvGrpSpPr/>
        <p:nvPr/>
      </p:nvGrpSpPr>
      <p:grpSpPr>
        <a:xfrm>
          <a:off x="0" y="0"/>
          <a:ext cx="0" cy="0"/>
          <a:chOff x="0" y="0"/>
          <a:chExt cx="0" cy="0"/>
        </a:xfrm>
      </p:grpSpPr>
      <p:sp>
        <p:nvSpPr>
          <p:cNvPr id="33" name="Google Shape;33;p2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9"/>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75" name="Shape 175"/>
        <p:cNvGrpSpPr/>
        <p:nvPr/>
      </p:nvGrpSpPr>
      <p:grpSpPr>
        <a:xfrm>
          <a:off x="0" y="0"/>
          <a:ext cx="0" cy="0"/>
          <a:chOff x="0" y="0"/>
          <a:chExt cx="0" cy="0"/>
        </a:xfrm>
      </p:grpSpPr>
      <p:sp>
        <p:nvSpPr>
          <p:cNvPr id="176" name="Google Shape;176;p43"/>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77" name="Shape 177"/>
        <p:cNvGrpSpPr/>
        <p:nvPr/>
      </p:nvGrpSpPr>
      <p:grpSpPr>
        <a:xfrm>
          <a:off x="0" y="0"/>
          <a:ext cx="0" cy="0"/>
          <a:chOff x="0" y="0"/>
          <a:chExt cx="0" cy="0"/>
        </a:xfrm>
      </p:grpSpPr>
      <p:sp>
        <p:nvSpPr>
          <p:cNvPr id="178" name="Google Shape;178;p4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9" name="Google Shape;179;p44"/>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80" name="Google Shape;180;p44"/>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81" name="Google Shape;181;p44"/>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82" name="Shape 182"/>
        <p:cNvGrpSpPr/>
        <p:nvPr/>
      </p:nvGrpSpPr>
      <p:grpSpPr>
        <a:xfrm>
          <a:off x="0" y="0"/>
          <a:ext cx="0" cy="0"/>
          <a:chOff x="0" y="0"/>
          <a:chExt cx="0" cy="0"/>
        </a:xfrm>
      </p:grpSpPr>
      <p:sp>
        <p:nvSpPr>
          <p:cNvPr id="183" name="Google Shape;183;p4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4" name="Google Shape;184;p45"/>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85" name="Google Shape;185;p45"/>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86" name="Google Shape;186;p45"/>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87" name="Shape 187"/>
        <p:cNvGrpSpPr/>
        <p:nvPr/>
      </p:nvGrpSpPr>
      <p:grpSpPr>
        <a:xfrm>
          <a:off x="0" y="0"/>
          <a:ext cx="0" cy="0"/>
          <a:chOff x="0" y="0"/>
          <a:chExt cx="0" cy="0"/>
        </a:xfrm>
      </p:grpSpPr>
      <p:sp>
        <p:nvSpPr>
          <p:cNvPr id="188" name="Google Shape;188;p4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9" name="Google Shape;189;p46"/>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90" name="Google Shape;190;p46"/>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91" name="Google Shape;191;p46"/>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92" name="Shape 192"/>
        <p:cNvGrpSpPr/>
        <p:nvPr/>
      </p:nvGrpSpPr>
      <p:grpSpPr>
        <a:xfrm>
          <a:off x="0" y="0"/>
          <a:ext cx="0" cy="0"/>
          <a:chOff x="0" y="0"/>
          <a:chExt cx="0" cy="0"/>
        </a:xfrm>
      </p:grpSpPr>
      <p:sp>
        <p:nvSpPr>
          <p:cNvPr id="193" name="Google Shape;193;p4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4" name="Google Shape;194;p47"/>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95" name="Google Shape;195;p47"/>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96" name="Shape 196"/>
        <p:cNvGrpSpPr/>
        <p:nvPr/>
      </p:nvGrpSpPr>
      <p:grpSpPr>
        <a:xfrm>
          <a:off x="0" y="0"/>
          <a:ext cx="0" cy="0"/>
          <a:chOff x="0" y="0"/>
          <a:chExt cx="0" cy="0"/>
        </a:xfrm>
      </p:grpSpPr>
      <p:sp>
        <p:nvSpPr>
          <p:cNvPr id="197" name="Google Shape;197;p4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8" name="Google Shape;198;p48"/>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99" name="Google Shape;199;p48"/>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0" name="Google Shape;200;p48"/>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1" name="Google Shape;201;p48"/>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02" name="Shape 202"/>
        <p:cNvGrpSpPr/>
        <p:nvPr/>
      </p:nvGrpSpPr>
      <p:grpSpPr>
        <a:xfrm>
          <a:off x="0" y="0"/>
          <a:ext cx="0" cy="0"/>
          <a:chOff x="0" y="0"/>
          <a:chExt cx="0" cy="0"/>
        </a:xfrm>
      </p:grpSpPr>
      <p:sp>
        <p:nvSpPr>
          <p:cNvPr id="203" name="Google Shape;203;p4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4" name="Google Shape;204;p49"/>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5" name="Google Shape;205;p49"/>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6" name="Google Shape;206;p49"/>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7" name="Google Shape;207;p49"/>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8" name="Google Shape;208;p49"/>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9" name="Google Shape;209;p49"/>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24" name="Shape 224"/>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25" name="Shape 225"/>
        <p:cNvGrpSpPr/>
        <p:nvPr/>
      </p:nvGrpSpPr>
      <p:grpSpPr>
        <a:xfrm>
          <a:off x="0" y="0"/>
          <a:ext cx="0" cy="0"/>
          <a:chOff x="0" y="0"/>
          <a:chExt cx="0" cy="0"/>
        </a:xfrm>
      </p:grpSpPr>
      <p:sp>
        <p:nvSpPr>
          <p:cNvPr id="226" name="Google Shape;226;p7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7" name="Google Shape;227;p72"/>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28" name="Shape 228"/>
        <p:cNvGrpSpPr/>
        <p:nvPr/>
      </p:nvGrpSpPr>
      <p:grpSpPr>
        <a:xfrm>
          <a:off x="0" y="0"/>
          <a:ext cx="0" cy="0"/>
          <a:chOff x="0" y="0"/>
          <a:chExt cx="0" cy="0"/>
        </a:xfrm>
      </p:grpSpPr>
      <p:sp>
        <p:nvSpPr>
          <p:cNvPr id="229" name="Google Shape;229;p7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0" name="Google Shape;230;p73"/>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35" name="Shape 35"/>
        <p:cNvGrpSpPr/>
        <p:nvPr/>
      </p:nvGrpSpPr>
      <p:grpSpPr>
        <a:xfrm>
          <a:off x="0" y="0"/>
          <a:ext cx="0" cy="0"/>
          <a:chOff x="0" y="0"/>
          <a:chExt cx="0" cy="0"/>
        </a:xfrm>
      </p:grpSpPr>
      <p:sp>
        <p:nvSpPr>
          <p:cNvPr id="36" name="Google Shape;36;p3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30"/>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8" name="Google Shape;38;p30"/>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31" name="Shape 231"/>
        <p:cNvGrpSpPr/>
        <p:nvPr/>
      </p:nvGrpSpPr>
      <p:grpSpPr>
        <a:xfrm>
          <a:off x="0" y="0"/>
          <a:ext cx="0" cy="0"/>
          <a:chOff x="0" y="0"/>
          <a:chExt cx="0" cy="0"/>
        </a:xfrm>
      </p:grpSpPr>
      <p:sp>
        <p:nvSpPr>
          <p:cNvPr id="232" name="Google Shape;232;p7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3" name="Google Shape;233;p74"/>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34" name="Google Shape;234;p74"/>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5" name="Shape 235"/>
        <p:cNvGrpSpPr/>
        <p:nvPr/>
      </p:nvGrpSpPr>
      <p:grpSpPr>
        <a:xfrm>
          <a:off x="0" y="0"/>
          <a:ext cx="0" cy="0"/>
          <a:chOff x="0" y="0"/>
          <a:chExt cx="0" cy="0"/>
        </a:xfrm>
      </p:grpSpPr>
      <p:sp>
        <p:nvSpPr>
          <p:cNvPr id="236" name="Google Shape;236;p7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37" name="Shape 237"/>
        <p:cNvGrpSpPr/>
        <p:nvPr/>
      </p:nvGrpSpPr>
      <p:grpSpPr>
        <a:xfrm>
          <a:off x="0" y="0"/>
          <a:ext cx="0" cy="0"/>
          <a:chOff x="0" y="0"/>
          <a:chExt cx="0" cy="0"/>
        </a:xfrm>
      </p:grpSpPr>
      <p:sp>
        <p:nvSpPr>
          <p:cNvPr id="238" name="Google Shape;238;p76"/>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39" name="Shape 239"/>
        <p:cNvGrpSpPr/>
        <p:nvPr/>
      </p:nvGrpSpPr>
      <p:grpSpPr>
        <a:xfrm>
          <a:off x="0" y="0"/>
          <a:ext cx="0" cy="0"/>
          <a:chOff x="0" y="0"/>
          <a:chExt cx="0" cy="0"/>
        </a:xfrm>
      </p:grpSpPr>
      <p:sp>
        <p:nvSpPr>
          <p:cNvPr id="240" name="Google Shape;240;p7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1" name="Google Shape;241;p77"/>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42" name="Google Shape;242;p77"/>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43" name="Google Shape;243;p77"/>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244" name="Shape 244"/>
        <p:cNvGrpSpPr/>
        <p:nvPr/>
      </p:nvGrpSpPr>
      <p:grpSpPr>
        <a:xfrm>
          <a:off x="0" y="0"/>
          <a:ext cx="0" cy="0"/>
          <a:chOff x="0" y="0"/>
          <a:chExt cx="0" cy="0"/>
        </a:xfrm>
      </p:grpSpPr>
      <p:sp>
        <p:nvSpPr>
          <p:cNvPr id="245" name="Google Shape;245;p7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6" name="Google Shape;246;p78"/>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47" name="Google Shape;247;p78"/>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48" name="Google Shape;248;p78"/>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249" name="Shape 249"/>
        <p:cNvGrpSpPr/>
        <p:nvPr/>
      </p:nvGrpSpPr>
      <p:grpSpPr>
        <a:xfrm>
          <a:off x="0" y="0"/>
          <a:ext cx="0" cy="0"/>
          <a:chOff x="0" y="0"/>
          <a:chExt cx="0" cy="0"/>
        </a:xfrm>
      </p:grpSpPr>
      <p:sp>
        <p:nvSpPr>
          <p:cNvPr id="250" name="Google Shape;250;p7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1" name="Google Shape;251;p79"/>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52" name="Google Shape;252;p79"/>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53" name="Google Shape;253;p79"/>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254" name="Shape 254"/>
        <p:cNvGrpSpPr/>
        <p:nvPr/>
      </p:nvGrpSpPr>
      <p:grpSpPr>
        <a:xfrm>
          <a:off x="0" y="0"/>
          <a:ext cx="0" cy="0"/>
          <a:chOff x="0" y="0"/>
          <a:chExt cx="0" cy="0"/>
        </a:xfrm>
      </p:grpSpPr>
      <p:sp>
        <p:nvSpPr>
          <p:cNvPr id="255" name="Google Shape;255;p8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6" name="Google Shape;256;p80"/>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57" name="Google Shape;257;p80"/>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258" name="Shape 258"/>
        <p:cNvGrpSpPr/>
        <p:nvPr/>
      </p:nvGrpSpPr>
      <p:grpSpPr>
        <a:xfrm>
          <a:off x="0" y="0"/>
          <a:ext cx="0" cy="0"/>
          <a:chOff x="0" y="0"/>
          <a:chExt cx="0" cy="0"/>
        </a:xfrm>
      </p:grpSpPr>
      <p:sp>
        <p:nvSpPr>
          <p:cNvPr id="259" name="Google Shape;259;p8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0" name="Google Shape;260;p81"/>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1" name="Google Shape;261;p81"/>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2" name="Google Shape;262;p81"/>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3" name="Google Shape;263;p81"/>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64" name="Shape 264"/>
        <p:cNvGrpSpPr/>
        <p:nvPr/>
      </p:nvGrpSpPr>
      <p:grpSpPr>
        <a:xfrm>
          <a:off x="0" y="0"/>
          <a:ext cx="0" cy="0"/>
          <a:chOff x="0" y="0"/>
          <a:chExt cx="0" cy="0"/>
        </a:xfrm>
      </p:grpSpPr>
      <p:sp>
        <p:nvSpPr>
          <p:cNvPr id="265" name="Google Shape;265;p8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6" name="Google Shape;266;p82"/>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7" name="Google Shape;267;p82"/>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8" name="Google Shape;268;p82"/>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9" name="Google Shape;269;p82"/>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70" name="Google Shape;270;p82"/>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71" name="Google Shape;271;p82"/>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sp>
        <p:nvSpPr>
          <p:cNvPr id="40" name="Google Shape;40;p3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41" name="Shape 41"/>
        <p:cNvGrpSpPr/>
        <p:nvPr/>
      </p:nvGrpSpPr>
      <p:grpSpPr>
        <a:xfrm>
          <a:off x="0" y="0"/>
          <a:ext cx="0" cy="0"/>
          <a:chOff x="0" y="0"/>
          <a:chExt cx="0" cy="0"/>
        </a:xfrm>
      </p:grpSpPr>
      <p:sp>
        <p:nvSpPr>
          <p:cNvPr id="42" name="Google Shape;42;p32"/>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43" name="Shape 43"/>
        <p:cNvGrpSpPr/>
        <p:nvPr/>
      </p:nvGrpSpPr>
      <p:grpSpPr>
        <a:xfrm>
          <a:off x="0" y="0"/>
          <a:ext cx="0" cy="0"/>
          <a:chOff x="0" y="0"/>
          <a:chExt cx="0" cy="0"/>
        </a:xfrm>
      </p:grpSpPr>
      <p:sp>
        <p:nvSpPr>
          <p:cNvPr id="44" name="Google Shape;44;p3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33"/>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6" name="Google Shape;46;p33"/>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7" name="Google Shape;47;p33"/>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48" name="Shape 48"/>
        <p:cNvGrpSpPr/>
        <p:nvPr/>
      </p:nvGrpSpPr>
      <p:grpSpPr>
        <a:xfrm>
          <a:off x="0" y="0"/>
          <a:ext cx="0" cy="0"/>
          <a:chOff x="0" y="0"/>
          <a:chExt cx="0" cy="0"/>
        </a:xfrm>
      </p:grpSpPr>
      <p:sp>
        <p:nvSpPr>
          <p:cNvPr id="49" name="Google Shape;49;p3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34"/>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1" name="Google Shape;51;p34"/>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2" name="Google Shape;52;p34"/>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53" name="Shape 53"/>
        <p:cNvGrpSpPr/>
        <p:nvPr/>
      </p:nvGrpSpPr>
      <p:grpSpPr>
        <a:xfrm>
          <a:off x="0" y="0"/>
          <a:ext cx="0" cy="0"/>
          <a:chOff x="0" y="0"/>
          <a:chExt cx="0" cy="0"/>
        </a:xfrm>
      </p:grpSpPr>
      <p:sp>
        <p:nvSpPr>
          <p:cNvPr id="54" name="Google Shape;54;p3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35"/>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6" name="Google Shape;56;p35"/>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7" name="Google Shape;57;p35"/>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7.xml"/><Relationship Id="rId10" Type="http://schemas.openxmlformats.org/officeDocument/2006/relationships/slideLayout" Target="../slideLayouts/slideLayout16.xml"/><Relationship Id="rId13" Type="http://schemas.openxmlformats.org/officeDocument/2006/relationships/slideLayout" Target="../slideLayouts/slideLayout19.xml"/><Relationship Id="rId12" Type="http://schemas.openxmlformats.org/officeDocument/2006/relationships/slideLayout" Target="../slideLayouts/slideLayout18.xml"/><Relationship Id="rId1" Type="http://schemas.openxmlformats.org/officeDocument/2006/relationships/image" Target="../media/image2.jpg"/><Relationship Id="rId2" Type="http://schemas.openxmlformats.org/officeDocument/2006/relationships/image" Target="../media/image1.jpg"/><Relationship Id="rId3" Type="http://schemas.openxmlformats.org/officeDocument/2006/relationships/image" Target="../media/image4.jpg"/><Relationship Id="rId4" Type="http://schemas.openxmlformats.org/officeDocument/2006/relationships/image" Target="../media/image6.jpg"/><Relationship Id="rId9" Type="http://schemas.openxmlformats.org/officeDocument/2006/relationships/slideLayout" Target="../slideLayouts/slideLayout15.xml"/><Relationship Id="rId15" Type="http://schemas.openxmlformats.org/officeDocument/2006/relationships/slideLayout" Target="../slideLayouts/slideLayout21.xml"/><Relationship Id="rId14" Type="http://schemas.openxmlformats.org/officeDocument/2006/relationships/slideLayout" Target="../slideLayouts/slideLayout20.xml"/><Relationship Id="rId17" Type="http://schemas.openxmlformats.org/officeDocument/2006/relationships/slideLayout" Target="../slideLayouts/slideLayout23.xml"/><Relationship Id="rId16" Type="http://schemas.openxmlformats.org/officeDocument/2006/relationships/slideLayout" Target="../slideLayouts/slideLayout22.xml"/><Relationship Id="rId5" Type="http://schemas.openxmlformats.org/officeDocument/2006/relationships/image" Target="../media/image3.jpg"/><Relationship Id="rId19" Type="http://schemas.openxmlformats.org/officeDocument/2006/relationships/theme" Target="../theme/theme4.xml"/><Relationship Id="rId6" Type="http://schemas.openxmlformats.org/officeDocument/2006/relationships/image" Target="../media/image5.jpg"/><Relationship Id="rId18" Type="http://schemas.openxmlformats.org/officeDocument/2006/relationships/slideLayout" Target="../slideLayouts/slideLayout24.xml"/><Relationship Id="rId7" Type="http://schemas.openxmlformats.org/officeDocument/2006/relationships/slideLayout" Target="../slideLayouts/slideLayout13.xml"/><Relationship Id="rId8"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29.xml"/><Relationship Id="rId22" Type="http://schemas.openxmlformats.org/officeDocument/2006/relationships/slideLayout" Target="../slideLayouts/slideLayout31.xml"/><Relationship Id="rId21" Type="http://schemas.openxmlformats.org/officeDocument/2006/relationships/slideLayout" Target="../slideLayouts/slideLayout30.xml"/><Relationship Id="rId24" Type="http://schemas.openxmlformats.org/officeDocument/2006/relationships/slideLayout" Target="../slideLayouts/slideLayout33.xml"/><Relationship Id="rId23" Type="http://schemas.openxmlformats.org/officeDocument/2006/relationships/slideLayout" Target="../slideLayouts/slideLayout32.xml"/><Relationship Id="rId1" Type="http://schemas.openxmlformats.org/officeDocument/2006/relationships/image" Target="../media/image7.jpg"/><Relationship Id="rId2" Type="http://schemas.openxmlformats.org/officeDocument/2006/relationships/image" Target="../media/image10.jpg"/><Relationship Id="rId3" Type="http://schemas.openxmlformats.org/officeDocument/2006/relationships/image" Target="../media/image8.jpg"/><Relationship Id="rId4" Type="http://schemas.openxmlformats.org/officeDocument/2006/relationships/image" Target="../media/image9.jpg"/><Relationship Id="rId9" Type="http://schemas.openxmlformats.org/officeDocument/2006/relationships/image" Target="../media/image13.jpg"/><Relationship Id="rId26" Type="http://schemas.openxmlformats.org/officeDocument/2006/relationships/slideLayout" Target="../slideLayouts/slideLayout35.xml"/><Relationship Id="rId25" Type="http://schemas.openxmlformats.org/officeDocument/2006/relationships/slideLayout" Target="../slideLayouts/slideLayout34.xml"/><Relationship Id="rId28" Type="http://schemas.openxmlformats.org/officeDocument/2006/relationships/theme" Target="../theme/theme5.xml"/><Relationship Id="rId27" Type="http://schemas.openxmlformats.org/officeDocument/2006/relationships/slideLayout" Target="../slideLayouts/slideLayout36.xml"/><Relationship Id="rId5" Type="http://schemas.openxmlformats.org/officeDocument/2006/relationships/image" Target="../media/image11.jpg"/><Relationship Id="rId6" Type="http://schemas.openxmlformats.org/officeDocument/2006/relationships/image" Target="../media/image16.jpg"/><Relationship Id="rId7" Type="http://schemas.openxmlformats.org/officeDocument/2006/relationships/image" Target="../media/image14.jpg"/><Relationship Id="rId8" Type="http://schemas.openxmlformats.org/officeDocument/2006/relationships/image" Target="../media/image12.jpg"/><Relationship Id="rId11" Type="http://schemas.openxmlformats.org/officeDocument/2006/relationships/image" Target="../media/image17.jpg"/><Relationship Id="rId10" Type="http://schemas.openxmlformats.org/officeDocument/2006/relationships/image" Target="../media/image15.jpg"/><Relationship Id="rId13" Type="http://schemas.openxmlformats.org/officeDocument/2006/relationships/image" Target="../media/image20.png"/><Relationship Id="rId12" Type="http://schemas.openxmlformats.org/officeDocument/2006/relationships/image" Target="../media/image19.jpg"/><Relationship Id="rId15" Type="http://schemas.openxmlformats.org/officeDocument/2006/relationships/hyperlink" Target="https://icons8.com/" TargetMode="External"/><Relationship Id="rId14" Type="http://schemas.openxmlformats.org/officeDocument/2006/relationships/hyperlink" Target="https://icons8.com/illustrations/author/5ec7b0e101d0360016f3d1b3" TargetMode="External"/><Relationship Id="rId17" Type="http://schemas.openxmlformats.org/officeDocument/2006/relationships/slideLayout" Target="../slideLayouts/slideLayout26.xml"/><Relationship Id="rId16" Type="http://schemas.openxmlformats.org/officeDocument/2006/relationships/slideLayout" Target="../slideLayouts/slideLayout25.xml"/><Relationship Id="rId19" Type="http://schemas.openxmlformats.org/officeDocument/2006/relationships/slideLayout" Target="../slideLayouts/slideLayout28.xml"/><Relationship Id="rId18"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9" Type="http://schemas.openxmlformats.org/officeDocument/2006/relationships/slideLayout" Target="../slideLayouts/slideLayout45.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3" Type="http://schemas.openxmlformats.org/officeDocument/2006/relationships/theme" Target="../theme/theme2.xml"/><Relationship Id="rId12"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 name="Shape 5"/>
        <p:cNvGrpSpPr/>
        <p:nvPr/>
      </p:nvGrpSpPr>
      <p:grpSpPr>
        <a:xfrm>
          <a:off x="0" y="0"/>
          <a:ext cx="0" cy="0"/>
          <a:chOff x="0" y="0"/>
          <a:chExt cx="0" cy="0"/>
        </a:xfrm>
      </p:grpSpPr>
      <p:sp>
        <p:nvSpPr>
          <p:cNvPr id="6" name="Google Shape;6;p10"/>
          <p:cNvSpPr/>
          <p:nvPr/>
        </p:nvSpPr>
        <p:spPr>
          <a:xfrm>
            <a:off x="0" y="4114800"/>
            <a:ext cx="10080000" cy="1555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 name="Google Shape;7;p10"/>
          <p:cNvGrpSpPr/>
          <p:nvPr/>
        </p:nvGrpSpPr>
        <p:grpSpPr>
          <a:xfrm>
            <a:off x="0" y="0"/>
            <a:ext cx="10080720" cy="4114800"/>
            <a:chOff x="0" y="0"/>
            <a:chExt cx="10080720" cy="4114800"/>
          </a:xfrm>
        </p:grpSpPr>
        <p:sp>
          <p:nvSpPr>
            <p:cNvPr id="8" name="Google Shape;8;p10"/>
            <p:cNvSpPr/>
            <p:nvPr/>
          </p:nvSpPr>
          <p:spPr>
            <a:xfrm>
              <a:off x="0" y="0"/>
              <a:ext cx="10080720" cy="4114800"/>
            </a:xfrm>
            <a:prstGeom prst="rect">
              <a:avLst/>
            </a:prstGeom>
            <a:solidFill>
              <a:srgbClr val="E9EC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 name="Google Shape;9;p10"/>
            <p:cNvSpPr/>
            <p:nvPr/>
          </p:nvSpPr>
          <p:spPr>
            <a:xfrm>
              <a:off x="0" y="1280160"/>
              <a:ext cx="1554480" cy="640080"/>
            </a:xfrm>
            <a:prstGeom prst="rect">
              <a:avLst/>
            </a:prstGeom>
            <a:solidFill>
              <a:srgbClr val="343A4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10"/>
            <p:cNvSpPr/>
            <p:nvPr/>
          </p:nvSpPr>
          <p:spPr>
            <a:xfrm>
              <a:off x="914400" y="1920240"/>
              <a:ext cx="1280160" cy="1828800"/>
            </a:xfrm>
            <a:prstGeom prst="rect">
              <a:avLst/>
            </a:prstGeom>
            <a:solidFill>
              <a:srgbClr val="CED4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10"/>
            <p:cNvSpPr/>
            <p:nvPr/>
          </p:nvSpPr>
          <p:spPr>
            <a:xfrm>
              <a:off x="2194560" y="548640"/>
              <a:ext cx="1280160" cy="1828800"/>
            </a:xfrm>
            <a:prstGeom prst="rect">
              <a:avLst/>
            </a:prstGeom>
            <a:solidFill>
              <a:srgbClr val="DEE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10"/>
            <p:cNvSpPr/>
            <p:nvPr/>
          </p:nvSpPr>
          <p:spPr>
            <a:xfrm>
              <a:off x="3474720" y="1188720"/>
              <a:ext cx="365760" cy="365760"/>
            </a:xfrm>
            <a:prstGeom prst="rect">
              <a:avLst/>
            </a:prstGeom>
            <a:solidFill>
              <a:srgbClr val="ADB5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10"/>
            <p:cNvSpPr/>
            <p:nvPr/>
          </p:nvSpPr>
          <p:spPr>
            <a:xfrm>
              <a:off x="4206240" y="0"/>
              <a:ext cx="1463040" cy="914400"/>
            </a:xfrm>
            <a:prstGeom prst="rect">
              <a:avLst/>
            </a:prstGeom>
            <a:solidFill>
              <a:srgbClr val="6C75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10"/>
            <p:cNvSpPr/>
            <p:nvPr/>
          </p:nvSpPr>
          <p:spPr>
            <a:xfrm>
              <a:off x="4663440" y="914400"/>
              <a:ext cx="1005840" cy="457200"/>
            </a:xfrm>
            <a:prstGeom prst="rect">
              <a:avLst/>
            </a:prstGeom>
            <a:solidFill>
              <a:srgbClr val="DEE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10"/>
            <p:cNvSpPr/>
            <p:nvPr/>
          </p:nvSpPr>
          <p:spPr>
            <a:xfrm>
              <a:off x="3474720" y="1737360"/>
              <a:ext cx="3108960" cy="1005840"/>
            </a:xfrm>
            <a:prstGeom prst="rect">
              <a:avLst/>
            </a:prstGeom>
            <a:solidFill>
              <a:srgbClr val="CED4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10"/>
            <p:cNvSpPr/>
            <p:nvPr/>
          </p:nvSpPr>
          <p:spPr>
            <a:xfrm>
              <a:off x="4114800" y="2743200"/>
              <a:ext cx="1463040" cy="1005840"/>
            </a:xfrm>
            <a:prstGeom prst="rect">
              <a:avLst/>
            </a:prstGeom>
            <a:solidFill>
              <a:srgbClr val="ADB5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10"/>
            <p:cNvSpPr/>
            <p:nvPr/>
          </p:nvSpPr>
          <p:spPr>
            <a:xfrm>
              <a:off x="6583680" y="1463040"/>
              <a:ext cx="1554480" cy="457200"/>
            </a:xfrm>
            <a:prstGeom prst="rect">
              <a:avLst/>
            </a:prstGeom>
            <a:solidFill>
              <a:srgbClr val="B2B2B2">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10"/>
            <p:cNvSpPr/>
            <p:nvPr/>
          </p:nvSpPr>
          <p:spPr>
            <a:xfrm>
              <a:off x="7315200" y="1920240"/>
              <a:ext cx="1463040" cy="1645920"/>
            </a:xfrm>
            <a:prstGeom prst="rect">
              <a:avLst/>
            </a:prstGeom>
            <a:solidFill>
              <a:srgbClr val="B2B2B2">
                <a:alpha val="2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10"/>
            <p:cNvSpPr/>
            <p:nvPr/>
          </p:nvSpPr>
          <p:spPr>
            <a:xfrm>
              <a:off x="2743200" y="2377440"/>
              <a:ext cx="548640" cy="822960"/>
            </a:xfrm>
            <a:prstGeom prst="rect">
              <a:avLst/>
            </a:prstGeom>
            <a:solidFill>
              <a:srgbClr val="F4F4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10"/>
            <p:cNvSpPr/>
            <p:nvPr/>
          </p:nvSpPr>
          <p:spPr>
            <a:xfrm>
              <a:off x="8595360" y="0"/>
              <a:ext cx="1485360" cy="1463040"/>
            </a:xfrm>
            <a:prstGeom prst="rect">
              <a:avLst/>
            </a:prstGeom>
            <a:solidFill>
              <a:srgbClr val="DDD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10"/>
            <p:cNvSpPr/>
            <p:nvPr/>
          </p:nvSpPr>
          <p:spPr>
            <a:xfrm>
              <a:off x="6766560" y="0"/>
              <a:ext cx="274320" cy="1005840"/>
            </a:xfrm>
            <a:prstGeom prst="rect">
              <a:avLst/>
            </a:prstGeom>
            <a:solidFill>
              <a:srgbClr val="2F4550">
                <a:alpha val="4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10"/>
            <p:cNvSpPr/>
            <p:nvPr/>
          </p:nvSpPr>
          <p:spPr>
            <a:xfrm>
              <a:off x="1554480" y="0"/>
              <a:ext cx="182880" cy="914400"/>
            </a:xfrm>
            <a:prstGeom prst="rect">
              <a:avLst/>
            </a:prstGeom>
            <a:solidFill>
              <a:srgbClr val="80808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10"/>
            <p:cNvSpPr/>
            <p:nvPr/>
          </p:nvSpPr>
          <p:spPr>
            <a:xfrm>
              <a:off x="0" y="3017520"/>
              <a:ext cx="365760" cy="1097280"/>
            </a:xfrm>
            <a:prstGeom prst="rect">
              <a:avLst/>
            </a:prstGeom>
            <a:solidFill>
              <a:srgbClr val="F4F4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10"/>
            <p:cNvSpPr/>
            <p:nvPr/>
          </p:nvSpPr>
          <p:spPr>
            <a:xfrm>
              <a:off x="9601200" y="2560320"/>
              <a:ext cx="365760" cy="1554480"/>
            </a:xfrm>
            <a:prstGeom prst="rect">
              <a:avLst/>
            </a:prstGeom>
            <a:solidFill>
              <a:srgbClr val="B2B2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10"/>
            <p:cNvSpPr/>
            <p:nvPr/>
          </p:nvSpPr>
          <p:spPr>
            <a:xfrm>
              <a:off x="8778240" y="1828800"/>
              <a:ext cx="365760" cy="365760"/>
            </a:xfrm>
            <a:prstGeom prst="rect">
              <a:avLst/>
            </a:prstGeom>
            <a:solidFill>
              <a:srgbClr val="ADB5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 name="Google Shape;26;p10"/>
          <p:cNvSpPr txBox="1"/>
          <p:nvPr>
            <p:ph type="title"/>
          </p:nvPr>
        </p:nvSpPr>
        <p:spPr>
          <a:xfrm>
            <a:off x="46836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 name="Google Shape;27;p10"/>
          <p:cNvSpPr txBox="1"/>
          <p:nvPr>
            <p:ph idx="1" type="body"/>
          </p:nvPr>
        </p:nvSpPr>
        <p:spPr>
          <a:xfrm>
            <a:off x="46836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8" name="Google Shape;78;p14"/>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grpSp>
        <p:nvGrpSpPr>
          <p:cNvPr id="79" name="Google Shape;79;p14"/>
          <p:cNvGrpSpPr/>
          <p:nvPr/>
        </p:nvGrpSpPr>
        <p:grpSpPr>
          <a:xfrm>
            <a:off x="7406640" y="3566160"/>
            <a:ext cx="2377440" cy="4297680"/>
            <a:chOff x="7406640" y="3566160"/>
            <a:chExt cx="2377440" cy="4297680"/>
          </a:xfrm>
        </p:grpSpPr>
        <p:sp>
          <p:nvSpPr>
            <p:cNvPr id="80" name="Google Shape;80;p14"/>
            <p:cNvSpPr/>
            <p:nvPr/>
          </p:nvSpPr>
          <p:spPr>
            <a:xfrm>
              <a:off x="8138160" y="4754880"/>
              <a:ext cx="457200" cy="2560320"/>
            </a:xfrm>
            <a:prstGeom prst="rect">
              <a:avLst/>
            </a:prstGeom>
            <a:blipFill rotWithShape="1">
              <a:blip r:embed="rId1">
                <a:alphaModFix/>
              </a:blip>
              <a:tile algn="tl" flip="none" tx="0" sx="100000" ty="0"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4"/>
            <p:cNvSpPr/>
            <p:nvPr/>
          </p:nvSpPr>
          <p:spPr>
            <a:xfrm>
              <a:off x="8961120" y="3566160"/>
              <a:ext cx="457200" cy="2560320"/>
            </a:xfrm>
            <a:prstGeom prst="rect">
              <a:avLst/>
            </a:prstGeom>
            <a:blipFill rotWithShape="1">
              <a:blip r:embed="rId2">
                <a:alphaModFix/>
              </a:blip>
              <a:tile algn="tl" flip="none" tx="0" sx="100000" ty="0"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4"/>
            <p:cNvSpPr/>
            <p:nvPr/>
          </p:nvSpPr>
          <p:spPr>
            <a:xfrm>
              <a:off x="8503920" y="5120640"/>
              <a:ext cx="1280160" cy="91440"/>
            </a:xfrm>
            <a:prstGeom prst="rect">
              <a:avLst/>
            </a:prstGeom>
            <a:solidFill>
              <a:srgbClr val="CCCCCC">
                <a:alpha val="6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4"/>
            <p:cNvSpPr/>
            <p:nvPr/>
          </p:nvSpPr>
          <p:spPr>
            <a:xfrm>
              <a:off x="8321040" y="5303520"/>
              <a:ext cx="914400" cy="91440"/>
            </a:xfrm>
            <a:prstGeom prst="rect">
              <a:avLst/>
            </a:prstGeom>
            <a:solidFill>
              <a:srgbClr val="CCCCCC">
                <a:alpha val="6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4"/>
            <p:cNvSpPr/>
            <p:nvPr/>
          </p:nvSpPr>
          <p:spPr>
            <a:xfrm>
              <a:off x="8869680" y="5486400"/>
              <a:ext cx="914400" cy="91440"/>
            </a:xfrm>
            <a:prstGeom prst="rect">
              <a:avLst/>
            </a:prstGeom>
            <a:solidFill>
              <a:srgbClr val="CCCCCC">
                <a:alpha val="6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4"/>
            <p:cNvSpPr/>
            <p:nvPr/>
          </p:nvSpPr>
          <p:spPr>
            <a:xfrm>
              <a:off x="7406640" y="5303520"/>
              <a:ext cx="457200" cy="2560320"/>
            </a:xfrm>
            <a:prstGeom prst="rect">
              <a:avLst/>
            </a:prstGeom>
            <a:blipFill rotWithShape="1">
              <a:blip r:embed="rId3">
                <a:alphaModFix/>
              </a:blip>
              <a:tile algn="tl" flip="none" tx="0" sx="100000" ty="0"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6" name="Google Shape;86;p14"/>
          <p:cNvSpPr/>
          <p:nvPr/>
        </p:nvSpPr>
        <p:spPr>
          <a:xfrm rot="10800000">
            <a:off x="1462680" y="-1554480"/>
            <a:ext cx="457200" cy="2560320"/>
          </a:xfrm>
          <a:prstGeom prst="rect">
            <a:avLst/>
          </a:prstGeom>
          <a:blipFill rotWithShape="0">
            <a:blip r:embed="rId4">
              <a:alphaModFix/>
            </a:blip>
            <a:tile algn="tl" flip="none" tx="0" sx="100000" ty="-5"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4"/>
          <p:cNvSpPr/>
          <p:nvPr/>
        </p:nvSpPr>
        <p:spPr>
          <a:xfrm rot="10800000">
            <a:off x="639720" y="-365400"/>
            <a:ext cx="457200" cy="2560320"/>
          </a:xfrm>
          <a:prstGeom prst="rect">
            <a:avLst/>
          </a:prstGeom>
          <a:blipFill rotWithShape="0">
            <a:blip r:embed="rId5">
              <a:alphaModFix/>
            </a:blip>
            <a:tile algn="tl" flip="none" tx="0" sx="100000" ty="-5"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4"/>
          <p:cNvSpPr/>
          <p:nvPr/>
        </p:nvSpPr>
        <p:spPr>
          <a:xfrm rot="10800000">
            <a:off x="273960" y="548640"/>
            <a:ext cx="1280160" cy="91440"/>
          </a:xfrm>
          <a:prstGeom prst="rect">
            <a:avLst/>
          </a:prstGeom>
          <a:solidFill>
            <a:srgbClr val="CCCCCC">
              <a:alpha val="6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4"/>
          <p:cNvSpPr/>
          <p:nvPr/>
        </p:nvSpPr>
        <p:spPr>
          <a:xfrm rot="10800000">
            <a:off x="822960" y="365760"/>
            <a:ext cx="914400" cy="91440"/>
          </a:xfrm>
          <a:prstGeom prst="rect">
            <a:avLst/>
          </a:prstGeom>
          <a:solidFill>
            <a:srgbClr val="CCCCCC">
              <a:alpha val="6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4"/>
          <p:cNvSpPr/>
          <p:nvPr/>
        </p:nvSpPr>
        <p:spPr>
          <a:xfrm rot="10800000">
            <a:off x="273960" y="182880"/>
            <a:ext cx="914400" cy="91440"/>
          </a:xfrm>
          <a:prstGeom prst="rect">
            <a:avLst/>
          </a:prstGeom>
          <a:solidFill>
            <a:srgbClr val="CCCCCC">
              <a:alpha val="6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4"/>
          <p:cNvSpPr/>
          <p:nvPr/>
        </p:nvSpPr>
        <p:spPr>
          <a:xfrm rot="10800000">
            <a:off x="2194200" y="-2103120"/>
            <a:ext cx="457200" cy="2560320"/>
          </a:xfrm>
          <a:prstGeom prst="rect">
            <a:avLst/>
          </a:prstGeom>
          <a:blipFill rotWithShape="0">
            <a:blip r:embed="rId6">
              <a:alphaModFix/>
            </a:blip>
            <a:tile algn="tl" flip="none" tx="0" sx="100000" ty="-5"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4"/>
          <p:cNvSpPr/>
          <p:nvPr/>
        </p:nvSpPr>
        <p:spPr>
          <a:xfrm>
            <a:off x="3474720" y="2560320"/>
            <a:ext cx="2743200" cy="2743200"/>
          </a:xfrm>
          <a:prstGeom prst="ellipse">
            <a:avLst/>
          </a:prstGeom>
          <a:solidFill>
            <a:srgbClr val="8D99AE">
              <a:alpha val="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3" name="Google Shape;143;p12"/>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grpSp>
        <p:nvGrpSpPr>
          <p:cNvPr id="144" name="Google Shape;144;p12"/>
          <p:cNvGrpSpPr/>
          <p:nvPr/>
        </p:nvGrpSpPr>
        <p:grpSpPr>
          <a:xfrm>
            <a:off x="8540248" y="5065888"/>
            <a:ext cx="1280584" cy="914824"/>
            <a:chOff x="8540248" y="5065888"/>
            <a:chExt cx="1280584" cy="914824"/>
          </a:xfrm>
        </p:grpSpPr>
        <p:sp>
          <p:nvSpPr>
            <p:cNvPr id="145" name="Google Shape;145;p12"/>
            <p:cNvSpPr/>
            <p:nvPr/>
          </p:nvSpPr>
          <p:spPr>
            <a:xfrm flipH="1" rot="10798800">
              <a:off x="9637560" y="5431680"/>
              <a:ext cx="182880" cy="182880"/>
            </a:xfrm>
            <a:prstGeom prst="ellipse">
              <a:avLst/>
            </a:prstGeom>
            <a:blipFill rotWithShape="0">
              <a:blip r:embed="rId1">
                <a:alphaModFix/>
              </a:blip>
              <a:tile algn="tl" flip="none" tx="-7" sx="100000" ty="12" sy="100000"/>
            </a:blipFill>
            <a:ln>
              <a:noFill/>
            </a:ln>
            <a:effectLst>
              <a:outerShdw rotWithShape="0" dir="2700000" dist="103350">
                <a:srgbClr val="80808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2"/>
            <p:cNvSpPr/>
            <p:nvPr/>
          </p:nvSpPr>
          <p:spPr>
            <a:xfrm flipH="1" rot="10798800">
              <a:off x="9271800" y="5431680"/>
              <a:ext cx="182880" cy="182880"/>
            </a:xfrm>
            <a:prstGeom prst="ellipse">
              <a:avLst/>
            </a:prstGeom>
            <a:blipFill rotWithShape="0">
              <a:blip r:embed="rId2">
                <a:alphaModFix/>
              </a:blip>
              <a:tile algn="tl" flip="none" tx="-7" sx="100000" ty="12" sy="100000"/>
            </a:blipFill>
            <a:ln>
              <a:noFill/>
            </a:ln>
            <a:effectLst>
              <a:outerShdw rotWithShape="0" dir="2700000" dist="103350">
                <a:srgbClr val="80808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2"/>
            <p:cNvSpPr/>
            <p:nvPr/>
          </p:nvSpPr>
          <p:spPr>
            <a:xfrm flipH="1" rot="10798800">
              <a:off x="8906400" y="5431680"/>
              <a:ext cx="182880" cy="182880"/>
            </a:xfrm>
            <a:prstGeom prst="ellipse">
              <a:avLst/>
            </a:prstGeom>
            <a:blipFill rotWithShape="0">
              <a:blip r:embed="rId3">
                <a:alphaModFix/>
              </a:blip>
              <a:tile algn="tl" flip="none" tx="-7" sx="100000" ty="12" sy="100000"/>
            </a:blipFill>
            <a:ln>
              <a:noFill/>
            </a:ln>
            <a:effectLst>
              <a:outerShdw rotWithShape="0" dir="2700000" dist="103350">
                <a:srgbClr val="80808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2"/>
            <p:cNvSpPr/>
            <p:nvPr/>
          </p:nvSpPr>
          <p:spPr>
            <a:xfrm flipH="1" rot="10798800">
              <a:off x="8540280" y="5432040"/>
              <a:ext cx="182880" cy="182880"/>
            </a:xfrm>
            <a:prstGeom prst="ellipse">
              <a:avLst/>
            </a:prstGeom>
            <a:blipFill rotWithShape="0">
              <a:blip r:embed="rId4">
                <a:alphaModFix/>
              </a:blip>
              <a:tile algn="tl" flip="none" tx="-7" sx="100000" ty="12" sy="100000"/>
            </a:blipFill>
            <a:ln>
              <a:noFill/>
            </a:ln>
            <a:effectLst>
              <a:outerShdw rotWithShape="0" dir="2700000" dist="103350">
                <a:srgbClr val="80808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2"/>
            <p:cNvSpPr/>
            <p:nvPr/>
          </p:nvSpPr>
          <p:spPr>
            <a:xfrm flipH="1" rot="10798800">
              <a:off x="8540280" y="5065920"/>
              <a:ext cx="182880" cy="182880"/>
            </a:xfrm>
            <a:prstGeom prst="ellipse">
              <a:avLst/>
            </a:prstGeom>
            <a:blipFill rotWithShape="0">
              <a:blip r:embed="rId5">
                <a:alphaModFix/>
              </a:blip>
              <a:tile algn="tl" flip="none" tx="-7" sx="100000" ty="12" sy="100000"/>
            </a:blipFill>
            <a:ln>
              <a:noFill/>
            </a:ln>
            <a:effectLst>
              <a:outerShdw rotWithShape="0" dir="2700000" dist="103350">
                <a:srgbClr val="80808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2"/>
            <p:cNvSpPr/>
            <p:nvPr/>
          </p:nvSpPr>
          <p:spPr>
            <a:xfrm flipH="1" rot="10798800">
              <a:off x="8906040" y="5065920"/>
              <a:ext cx="182880" cy="182880"/>
            </a:xfrm>
            <a:prstGeom prst="ellipse">
              <a:avLst/>
            </a:prstGeom>
            <a:blipFill rotWithShape="0">
              <a:blip r:embed="rId6">
                <a:alphaModFix/>
              </a:blip>
              <a:tile algn="tl" flip="none" tx="-7" sx="100000" ty="12" sy="100000"/>
            </a:blipFill>
            <a:ln>
              <a:noFill/>
            </a:ln>
            <a:effectLst>
              <a:outerShdw rotWithShape="0" dir="2700000" dist="103350">
                <a:srgbClr val="80808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2"/>
            <p:cNvSpPr/>
            <p:nvPr/>
          </p:nvSpPr>
          <p:spPr>
            <a:xfrm flipH="1" rot="10798800">
              <a:off x="9271800" y="5066280"/>
              <a:ext cx="182880" cy="182880"/>
            </a:xfrm>
            <a:prstGeom prst="ellipse">
              <a:avLst/>
            </a:prstGeom>
            <a:blipFill rotWithShape="0">
              <a:blip r:embed="rId7">
                <a:alphaModFix/>
              </a:blip>
              <a:tile algn="tl" flip="none" tx="-7" sx="100000" ty="12" sy="100000"/>
            </a:blipFill>
            <a:ln>
              <a:noFill/>
            </a:ln>
            <a:effectLst>
              <a:outerShdw rotWithShape="0" dir="2700000" dist="103350">
                <a:srgbClr val="80808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2"/>
            <p:cNvSpPr/>
            <p:nvPr/>
          </p:nvSpPr>
          <p:spPr>
            <a:xfrm flipH="1" rot="10798800">
              <a:off x="9637920" y="5065920"/>
              <a:ext cx="182880" cy="182880"/>
            </a:xfrm>
            <a:prstGeom prst="ellipse">
              <a:avLst/>
            </a:prstGeom>
            <a:blipFill rotWithShape="0">
              <a:blip r:embed="rId8">
                <a:alphaModFix/>
              </a:blip>
              <a:tile algn="tl" flip="none" tx="-7" sx="100000" ty="12" sy="100000"/>
            </a:blipFill>
            <a:ln>
              <a:noFill/>
            </a:ln>
            <a:effectLst>
              <a:outerShdw rotWithShape="0" dir="2700000" dist="103350">
                <a:srgbClr val="80808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2"/>
            <p:cNvSpPr/>
            <p:nvPr/>
          </p:nvSpPr>
          <p:spPr>
            <a:xfrm flipH="1" rot="10798800">
              <a:off x="9637560" y="5797440"/>
              <a:ext cx="182880" cy="182880"/>
            </a:xfrm>
            <a:prstGeom prst="ellipse">
              <a:avLst/>
            </a:prstGeom>
            <a:blipFill rotWithShape="0">
              <a:blip r:embed="rId9">
                <a:alphaModFix/>
              </a:blip>
              <a:tile algn="tl" flip="none" tx="-7" sx="100000" ty="12" sy="100000"/>
            </a:blipFill>
            <a:ln>
              <a:noFill/>
            </a:ln>
            <a:effectLst>
              <a:outerShdw rotWithShape="0" dir="2700000" dist="103350">
                <a:srgbClr val="80808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2"/>
            <p:cNvSpPr/>
            <p:nvPr/>
          </p:nvSpPr>
          <p:spPr>
            <a:xfrm flipH="1" rot="10798800">
              <a:off x="9272160" y="5797800"/>
              <a:ext cx="182880" cy="182880"/>
            </a:xfrm>
            <a:prstGeom prst="ellipse">
              <a:avLst/>
            </a:prstGeom>
            <a:blipFill rotWithShape="0">
              <a:blip r:embed="rId10">
                <a:alphaModFix/>
              </a:blip>
              <a:tile algn="tl" flip="none" tx="-7" sx="100000" ty="12" sy="100000"/>
            </a:blipFill>
            <a:ln>
              <a:noFill/>
            </a:ln>
            <a:effectLst>
              <a:outerShdw rotWithShape="0" dir="2700000" dist="103350">
                <a:srgbClr val="80808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2"/>
            <p:cNvSpPr/>
            <p:nvPr/>
          </p:nvSpPr>
          <p:spPr>
            <a:xfrm flipH="1" rot="10798800">
              <a:off x="8906040" y="5797440"/>
              <a:ext cx="182880" cy="182880"/>
            </a:xfrm>
            <a:prstGeom prst="ellipse">
              <a:avLst/>
            </a:prstGeom>
            <a:blipFill rotWithShape="0">
              <a:blip r:embed="rId11">
                <a:alphaModFix/>
              </a:blip>
              <a:tile algn="tl" flip="none" tx="-7" sx="100000" ty="12" sy="100000"/>
            </a:blipFill>
            <a:ln>
              <a:noFill/>
            </a:ln>
            <a:effectLst>
              <a:outerShdw rotWithShape="0" dir="2700000" dist="103350">
                <a:srgbClr val="80808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2"/>
            <p:cNvSpPr/>
            <p:nvPr/>
          </p:nvSpPr>
          <p:spPr>
            <a:xfrm flipH="1" rot="10798800">
              <a:off x="8540280" y="5797440"/>
              <a:ext cx="182880" cy="182880"/>
            </a:xfrm>
            <a:prstGeom prst="ellipse">
              <a:avLst/>
            </a:prstGeom>
            <a:blipFill rotWithShape="0">
              <a:blip r:embed="rId12">
                <a:alphaModFix/>
              </a:blip>
              <a:tile algn="tl" flip="none" tx="-7" sx="100000" ty="12" sy="100000"/>
            </a:blipFill>
            <a:ln>
              <a:noFill/>
            </a:ln>
            <a:effectLst>
              <a:outerShdw rotWithShape="0" dir="2700000" dist="103350">
                <a:srgbClr val="80808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7" name="Google Shape;157;p12"/>
          <p:cNvSpPr/>
          <p:nvPr/>
        </p:nvSpPr>
        <p:spPr>
          <a:xfrm>
            <a:off x="1499760" y="1774080"/>
            <a:ext cx="2926080" cy="2926080"/>
          </a:xfrm>
          <a:prstGeom prst="ellipse">
            <a:avLst/>
          </a:prstGeom>
          <a:solidFill>
            <a:srgbClr val="CCCCCC">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2"/>
          <p:cNvSpPr/>
          <p:nvPr/>
        </p:nvSpPr>
        <p:spPr>
          <a:xfrm>
            <a:off x="1225080" y="1134360"/>
            <a:ext cx="1189080" cy="1188360"/>
          </a:xfrm>
          <a:prstGeom prst="ellipse">
            <a:avLst/>
          </a:prstGeom>
          <a:solidFill>
            <a:srgbClr val="CCCCCC">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2"/>
          <p:cNvSpPr/>
          <p:nvPr/>
        </p:nvSpPr>
        <p:spPr>
          <a:xfrm>
            <a:off x="3420000" y="4242960"/>
            <a:ext cx="640080" cy="640080"/>
          </a:xfrm>
          <a:prstGeom prst="ellipse">
            <a:avLst/>
          </a:prstGeom>
          <a:solidFill>
            <a:srgbClr val="CCCCCC">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0" name="Google Shape;160;p12"/>
          <p:cNvPicPr preferRelativeResize="0"/>
          <p:nvPr/>
        </p:nvPicPr>
        <p:blipFill rotWithShape="1">
          <a:blip r:embed="rId13">
            <a:alphaModFix/>
          </a:blip>
          <a:srcRect b="0" l="0" r="0" t="0"/>
          <a:stretch/>
        </p:blipFill>
        <p:spPr>
          <a:xfrm>
            <a:off x="4349520" y="792360"/>
            <a:ext cx="5526000" cy="4145400"/>
          </a:xfrm>
          <a:prstGeom prst="rect">
            <a:avLst/>
          </a:prstGeom>
          <a:noFill/>
          <a:ln>
            <a:noFill/>
          </a:ln>
        </p:spPr>
      </p:pic>
      <p:sp>
        <p:nvSpPr>
          <p:cNvPr id="161" name="Google Shape;161;p12"/>
          <p:cNvSpPr txBox="1"/>
          <p:nvPr/>
        </p:nvSpPr>
        <p:spPr>
          <a:xfrm>
            <a:off x="4846320" y="4846320"/>
            <a:ext cx="2133000" cy="3862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Lato"/>
                <a:ea typeface="Lato"/>
                <a:cs typeface="Lato"/>
                <a:sym typeface="Lato"/>
              </a:rPr>
              <a:t>Illustrations  by </a:t>
            </a:r>
            <a:r>
              <a:rPr b="0" i="0" lang="es-CO" sz="1000" u="sng" cap="none" strike="noStrike">
                <a:solidFill>
                  <a:schemeClr val="hlink"/>
                </a:solidFill>
                <a:latin typeface="Lato"/>
                <a:ea typeface="Lato"/>
                <a:cs typeface="Lato"/>
                <a:sym typeface="Lato"/>
                <a:hlinkClick r:id="rId14"/>
              </a:rPr>
              <a:t>Pixeltrue</a:t>
            </a:r>
            <a:r>
              <a:rPr b="0" i="0" lang="es-CO" sz="1000" u="none" cap="none" strike="noStrike">
                <a:solidFill>
                  <a:srgbClr val="000000"/>
                </a:solidFill>
                <a:latin typeface="Lato"/>
                <a:ea typeface="Lato"/>
                <a:cs typeface="Lato"/>
                <a:sym typeface="Lato"/>
              </a:rPr>
              <a:t> on </a:t>
            </a:r>
            <a:r>
              <a:rPr b="0" i="0" lang="es-CO" sz="1000" u="sng" cap="none" strike="noStrike">
                <a:solidFill>
                  <a:schemeClr val="hlink"/>
                </a:solidFill>
                <a:latin typeface="Lato"/>
                <a:ea typeface="Lato"/>
                <a:cs typeface="Lato"/>
                <a:sym typeface="Lato"/>
                <a:hlinkClick r:id="rId15"/>
              </a:rPr>
              <a:t>icons8</a:t>
            </a:r>
            <a:endParaRPr b="0" i="0" sz="10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6"/>
          <p:cNvSpPr txBox="1"/>
          <p:nvPr>
            <p:ph type="title"/>
          </p:nvPr>
        </p:nvSpPr>
        <p:spPr>
          <a:xfrm>
            <a:off x="46836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2" name="Google Shape;212;p16"/>
          <p:cNvSpPr txBox="1"/>
          <p:nvPr>
            <p:ph idx="1" type="body"/>
          </p:nvPr>
        </p:nvSpPr>
        <p:spPr>
          <a:xfrm>
            <a:off x="46836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3" name="Google Shape;213;p16"/>
          <p:cNvSpPr/>
          <p:nvPr/>
        </p:nvSpPr>
        <p:spPr>
          <a:xfrm>
            <a:off x="2103480" y="3658320"/>
            <a:ext cx="1645920" cy="1645920"/>
          </a:xfrm>
          <a:prstGeom prst="ellipse">
            <a:avLst/>
          </a:prstGeom>
          <a:solidFill>
            <a:srgbClr val="8D99AE">
              <a:alpha val="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6"/>
          <p:cNvSpPr/>
          <p:nvPr/>
        </p:nvSpPr>
        <p:spPr>
          <a:xfrm>
            <a:off x="823320" y="-273240"/>
            <a:ext cx="2194560" cy="2194560"/>
          </a:xfrm>
          <a:prstGeom prst="ellipse">
            <a:avLst/>
          </a:prstGeom>
          <a:solidFill>
            <a:srgbClr val="8D99AE">
              <a:alpha val="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6"/>
          <p:cNvSpPr/>
          <p:nvPr/>
        </p:nvSpPr>
        <p:spPr>
          <a:xfrm>
            <a:off x="7955640" y="3109680"/>
            <a:ext cx="2194560" cy="2194560"/>
          </a:xfrm>
          <a:prstGeom prst="ellipse">
            <a:avLst/>
          </a:prstGeom>
          <a:solidFill>
            <a:srgbClr val="8D99AE">
              <a:alpha val="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16"/>
          <p:cNvSpPr/>
          <p:nvPr/>
        </p:nvSpPr>
        <p:spPr>
          <a:xfrm>
            <a:off x="9601560" y="915120"/>
            <a:ext cx="1645920" cy="1645920"/>
          </a:xfrm>
          <a:prstGeom prst="ellipse">
            <a:avLst/>
          </a:prstGeom>
          <a:solidFill>
            <a:srgbClr val="8D99AE">
              <a:alpha val="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 name="Google Shape;217;p16"/>
          <p:cNvGrpSpPr/>
          <p:nvPr/>
        </p:nvGrpSpPr>
        <p:grpSpPr>
          <a:xfrm>
            <a:off x="3917826" y="775891"/>
            <a:ext cx="2433707" cy="4339257"/>
            <a:chOff x="3917826" y="775891"/>
            <a:chExt cx="2433707" cy="4339257"/>
          </a:xfrm>
        </p:grpSpPr>
        <p:sp>
          <p:nvSpPr>
            <p:cNvPr id="218" name="Google Shape;218;p16"/>
            <p:cNvSpPr/>
            <p:nvPr/>
          </p:nvSpPr>
          <p:spPr>
            <a:xfrm rot="5330400">
              <a:off x="4853880" y="3378960"/>
              <a:ext cx="1371600" cy="1463040"/>
            </a:xfrm>
            <a:custGeom>
              <a:rect b="b" l="l" r="r" t="t"/>
              <a:pathLst>
                <a:path extrusionOk="0" h="4070" w="3807">
                  <a:moveTo>
                    <a:pt x="1884" y="4067"/>
                  </a:moveTo>
                  <a:lnTo>
                    <a:pt x="0" y="4069"/>
                  </a:lnTo>
                  <a:lnTo>
                    <a:pt x="1922" y="2"/>
                  </a:lnTo>
                  <a:lnTo>
                    <a:pt x="3806" y="0"/>
                  </a:lnTo>
                  <a:lnTo>
                    <a:pt x="1884" y="4067"/>
                  </a:lnTo>
                </a:path>
              </a:pathLst>
            </a:custGeom>
            <a:solidFill>
              <a:srgbClr val="DEE2E6"/>
            </a:solidFill>
            <a:ln>
              <a:noFill/>
            </a:ln>
          </p:spPr>
        </p:sp>
        <p:sp>
          <p:nvSpPr>
            <p:cNvPr id="219" name="Google Shape;219;p16"/>
            <p:cNvSpPr/>
            <p:nvPr/>
          </p:nvSpPr>
          <p:spPr>
            <a:xfrm rot="5330400">
              <a:off x="4023360" y="2340720"/>
              <a:ext cx="1371600" cy="1463040"/>
            </a:xfrm>
            <a:custGeom>
              <a:rect b="b" l="l" r="r" t="t"/>
              <a:pathLst>
                <a:path extrusionOk="0" h="4070" w="3807">
                  <a:moveTo>
                    <a:pt x="1885" y="4067"/>
                  </a:moveTo>
                  <a:lnTo>
                    <a:pt x="0" y="4069"/>
                  </a:lnTo>
                  <a:lnTo>
                    <a:pt x="1923" y="2"/>
                  </a:lnTo>
                  <a:lnTo>
                    <a:pt x="3806" y="0"/>
                  </a:lnTo>
                  <a:lnTo>
                    <a:pt x="1885" y="4067"/>
                  </a:lnTo>
                </a:path>
              </a:pathLst>
            </a:custGeom>
            <a:solidFill>
              <a:srgbClr val="CED4DA"/>
            </a:solidFill>
            <a:ln>
              <a:noFill/>
            </a:ln>
          </p:spPr>
        </p:sp>
        <p:sp>
          <p:nvSpPr>
            <p:cNvPr id="220" name="Google Shape;220;p16"/>
            <p:cNvSpPr/>
            <p:nvPr/>
          </p:nvSpPr>
          <p:spPr>
            <a:xfrm rot="5330400">
              <a:off x="4920480" y="2076480"/>
              <a:ext cx="1371600" cy="1463040"/>
            </a:xfrm>
            <a:custGeom>
              <a:rect b="b" l="l" r="r" t="t"/>
              <a:pathLst>
                <a:path extrusionOk="0" h="4069" w="3807">
                  <a:moveTo>
                    <a:pt x="1885" y="4067"/>
                  </a:moveTo>
                  <a:lnTo>
                    <a:pt x="0" y="4068"/>
                  </a:lnTo>
                  <a:lnTo>
                    <a:pt x="1923" y="2"/>
                  </a:lnTo>
                  <a:lnTo>
                    <a:pt x="3806" y="0"/>
                  </a:lnTo>
                  <a:lnTo>
                    <a:pt x="1885" y="4067"/>
                  </a:lnTo>
                </a:path>
              </a:pathLst>
            </a:custGeom>
            <a:solidFill>
              <a:srgbClr val="ADB5BD"/>
            </a:solidFill>
            <a:ln>
              <a:noFill/>
            </a:ln>
          </p:spPr>
        </p:sp>
        <p:sp>
          <p:nvSpPr>
            <p:cNvPr id="221" name="Google Shape;221;p16"/>
            <p:cNvSpPr/>
            <p:nvPr/>
          </p:nvSpPr>
          <p:spPr>
            <a:xfrm rot="5330400">
              <a:off x="3977280" y="982800"/>
              <a:ext cx="1371600" cy="1463040"/>
            </a:xfrm>
            <a:custGeom>
              <a:rect b="b" l="l" r="r" t="t"/>
              <a:pathLst>
                <a:path extrusionOk="0" h="4070" w="3807">
                  <a:moveTo>
                    <a:pt x="1885" y="4067"/>
                  </a:moveTo>
                  <a:lnTo>
                    <a:pt x="0" y="4069"/>
                  </a:lnTo>
                  <a:lnTo>
                    <a:pt x="1923" y="2"/>
                  </a:lnTo>
                  <a:lnTo>
                    <a:pt x="3806" y="0"/>
                  </a:lnTo>
                  <a:lnTo>
                    <a:pt x="1885" y="4067"/>
                  </a:lnTo>
                </a:path>
              </a:pathLst>
            </a:custGeom>
            <a:solidFill>
              <a:srgbClr val="6C757D"/>
            </a:solidFill>
            <a:ln>
              <a:noFill/>
            </a:ln>
          </p:spPr>
        </p:sp>
        <p:sp>
          <p:nvSpPr>
            <p:cNvPr id="222" name="Google Shape;222;p16"/>
            <p:cNvSpPr/>
            <p:nvPr/>
          </p:nvSpPr>
          <p:spPr>
            <a:xfrm rot="5330400">
              <a:off x="4911480" y="744840"/>
              <a:ext cx="1371600" cy="1463040"/>
            </a:xfrm>
            <a:custGeom>
              <a:rect b="b" l="l" r="r" t="t"/>
              <a:pathLst>
                <a:path extrusionOk="0" h="4069" w="3807">
                  <a:moveTo>
                    <a:pt x="1885" y="4067"/>
                  </a:moveTo>
                  <a:lnTo>
                    <a:pt x="0" y="4068"/>
                  </a:lnTo>
                  <a:lnTo>
                    <a:pt x="1923" y="2"/>
                  </a:lnTo>
                  <a:lnTo>
                    <a:pt x="3806" y="0"/>
                  </a:lnTo>
                  <a:lnTo>
                    <a:pt x="1885" y="4067"/>
                  </a:lnTo>
                </a:path>
              </a:pathLst>
            </a:custGeom>
            <a:solidFill>
              <a:srgbClr val="343A40"/>
            </a:solidFill>
            <a:ln>
              <a:noFill/>
            </a:ln>
          </p:spPr>
        </p:sp>
        <p:sp>
          <p:nvSpPr>
            <p:cNvPr id="223" name="Google Shape;223;p16"/>
            <p:cNvSpPr/>
            <p:nvPr/>
          </p:nvSpPr>
          <p:spPr>
            <a:xfrm rot="5330400">
              <a:off x="4032000" y="3683160"/>
              <a:ext cx="1371600" cy="1463040"/>
            </a:xfrm>
            <a:custGeom>
              <a:rect b="b" l="l" r="r" t="t"/>
              <a:pathLst>
                <a:path extrusionOk="0" h="4070" w="3807">
                  <a:moveTo>
                    <a:pt x="1884" y="4067"/>
                  </a:moveTo>
                  <a:lnTo>
                    <a:pt x="0" y="4069"/>
                  </a:lnTo>
                  <a:lnTo>
                    <a:pt x="1922" y="2"/>
                  </a:lnTo>
                  <a:lnTo>
                    <a:pt x="3806" y="0"/>
                  </a:lnTo>
                  <a:lnTo>
                    <a:pt x="1884" y="4067"/>
                  </a:lnTo>
                </a:path>
              </a:pathLst>
            </a:custGeom>
            <a:solidFill>
              <a:srgbClr val="E9ECEF"/>
            </a:solidFill>
            <a:ln>
              <a:noFill/>
            </a:ln>
          </p:spPr>
        </p:sp>
      </p:grpSp>
    </p:spTree>
  </p:cSld>
  <p:clrMap accent1="accent1" accent2="accent2" accent3="accent3" accent4="accent4" accent5="accent5" accent6="accent6" bg1="lt1" bg2="dk2" tx1="dk1" tx2="lt2" folHlink="folHlink" hlink="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png"/><Relationship Id="rId4" Type="http://schemas.openxmlformats.org/officeDocument/2006/relationships/image" Target="../media/image18.png"/><Relationship Id="rId5" Type="http://schemas.openxmlformats.org/officeDocument/2006/relationships/image" Target="../media/image22.png"/><Relationship Id="rId6" Type="http://schemas.openxmlformats.org/officeDocument/2006/relationships/image" Target="../media/image28.png"/><Relationship Id="rId7" Type="http://schemas.openxmlformats.org/officeDocument/2006/relationships/image" Target="../media/image31.png"/><Relationship Id="rId8" Type="http://schemas.openxmlformats.org/officeDocument/2006/relationships/image" Target="../media/image2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24.jpg"/><Relationship Id="rId4" Type="http://schemas.openxmlformats.org/officeDocument/2006/relationships/image" Target="../media/image39.png"/><Relationship Id="rId5"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 Id="rId3" Type="http://schemas.openxmlformats.org/officeDocument/2006/relationships/image" Target="../media/image32.png"/><Relationship Id="rId4" Type="http://schemas.openxmlformats.org/officeDocument/2006/relationships/image" Target="../media/image36.png"/><Relationship Id="rId5" Type="http://schemas.openxmlformats.org/officeDocument/2006/relationships/hyperlink" Target="https://drive.google.com/file/d/1m-gT7MK06QalBsK9K_x9kLTWCTFjOAaN/view?usp=sharing" TargetMode="External"/><Relationship Id="rId6" Type="http://schemas.openxmlformats.org/officeDocument/2006/relationships/hyperlink" Target="https://drive.google.com/file/d/1Vt9L4wMrDwMbhMbpKNCEoTEGFldt5ZPP/view?usp=sharing" TargetMode="External"/><Relationship Id="rId7" Type="http://schemas.openxmlformats.org/officeDocument/2006/relationships/image" Target="../media/image4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24.jpg"/><Relationship Id="rId5"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 Id="rId3" Type="http://schemas.openxmlformats.org/officeDocument/2006/relationships/image" Target="../media/image32.png"/><Relationship Id="rId4" Type="http://schemas.openxmlformats.org/officeDocument/2006/relationships/image" Target="../media/image47.png"/><Relationship Id="rId5" Type="http://schemas.openxmlformats.org/officeDocument/2006/relationships/hyperlink" Target="https://drive.google.com/file/d/1WMtHWTJnbCug2gx5vC8BZmiZUexeGZkj/view?usp=sharing" TargetMode="External"/><Relationship Id="rId6" Type="http://schemas.openxmlformats.org/officeDocument/2006/relationships/hyperlink" Target="https://drive.google.com/file/d/15jeXE4UBD82eLd6A46eCdEUPjKc6bHJj/view?usp=sharing" TargetMode="External"/><Relationship Id="rId7"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 Id="rId3" Type="http://schemas.openxmlformats.org/officeDocument/2006/relationships/image" Target="../media/image49.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 Id="rId3" Type="http://schemas.openxmlformats.org/officeDocument/2006/relationships/image" Target="../media/image24.jpg"/><Relationship Id="rId4" Type="http://schemas.openxmlformats.org/officeDocument/2006/relationships/image" Target="../media/image38.png"/><Relationship Id="rId5"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2.png"/><Relationship Id="rId4" Type="http://schemas.openxmlformats.org/officeDocument/2006/relationships/hyperlink" Target="https://drive.google.com/file/d/14Rl-jawaKedmrYD9MPrr9pFF_lBd6FS1/view?usp=sharing" TargetMode="External"/><Relationship Id="rId5" Type="http://schemas.openxmlformats.org/officeDocument/2006/relationships/image" Target="../media/image45.png"/><Relationship Id="rId6" Type="http://schemas.openxmlformats.org/officeDocument/2006/relationships/image" Target="../media/image4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24.jpg"/><Relationship Id="rId4" Type="http://schemas.openxmlformats.org/officeDocument/2006/relationships/image" Target="../media/image44.png"/><Relationship Id="rId5" Type="http://schemas.openxmlformats.org/officeDocument/2006/relationships/image" Target="../media/image43.png"/><Relationship Id="rId6"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 Id="rId3" Type="http://schemas.openxmlformats.org/officeDocument/2006/relationships/image" Target="../media/image32.png"/><Relationship Id="rId4" Type="http://schemas.openxmlformats.org/officeDocument/2006/relationships/image" Target="../media/image47.png"/><Relationship Id="rId9" Type="http://schemas.openxmlformats.org/officeDocument/2006/relationships/image" Target="../media/image24.jpg"/><Relationship Id="rId5" Type="http://schemas.openxmlformats.org/officeDocument/2006/relationships/hyperlink" Target="https://drive.google.com/file/d/1WMtHWTJnbCug2gx5vC8BZmiZUexeGZkj/view?usp=sharing" TargetMode="External"/><Relationship Id="rId6" Type="http://schemas.openxmlformats.org/officeDocument/2006/relationships/hyperlink" Target="https://drive.google.com/file/d/1WMtHWTJnbCug2gx5vC8BZmiZUexeGZkj/view?usp=sharing" TargetMode="External"/><Relationship Id="rId7" Type="http://schemas.openxmlformats.org/officeDocument/2006/relationships/hyperlink" Target="https://drive.google.com/file/d/1WMtHWTJnbCug2gx5vC8BZmiZUexeGZkj/view?usp=sharing" TargetMode="External"/><Relationship Id="rId8"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3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 Id="rId3" Type="http://schemas.openxmlformats.org/officeDocument/2006/relationships/image" Target="../media/image42.png"/><Relationship Id="rId4" Type="http://schemas.openxmlformats.org/officeDocument/2006/relationships/image" Target="../media/image50.png"/><Relationship Id="rId5" Type="http://schemas.openxmlformats.org/officeDocument/2006/relationships/image" Target="../media/image2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xml"/><Relationship Id="rId3"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24.jpg"/><Relationship Id="rId4" Type="http://schemas.openxmlformats.org/officeDocument/2006/relationships/image" Target="../media/image26.png"/><Relationship Id="rId5" Type="http://schemas.openxmlformats.org/officeDocument/2006/relationships/hyperlink" Target="https://docs.google.com/document/d/1B1OrJyPPUYjx3su2Ofx9H5NrnFJSaRZm/edit?usp=sharing&amp;ouid=115870711794471100246&amp;rtpof=true&amp;sd=true" TargetMode="External"/><Relationship Id="rId6"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32.png"/><Relationship Id="rId4" Type="http://schemas.openxmlformats.org/officeDocument/2006/relationships/image" Target="../media/image36.png"/><Relationship Id="rId5" Type="http://schemas.openxmlformats.org/officeDocument/2006/relationships/hyperlink" Target="https://viewer.diagrams.net/?tags=%7B%7D&amp;highlight=0000ff&amp;edit=_blank&amp;layers=1&amp;nav=1#R7V1bc6O4Ev41frQLIQnwY%2BJkM7N7UpMzs7uTOS%2BniK3Y1GLwcsllf%2F0KG7DVUjDBXOOZhykjiGy6v763pBGerV9uAnuzuvUXzB3p2uJlhK9Gum4ZFv8%2FGXjdDSCDot3IMnAW6dh%2B4JvzD0sHtXQ0dhYsFB6MfN%2BNnI04OPc9j80jYcwOAv9ZfOzRd8Vv3dhLJg18m9uuPPrdWUSr9L10cz%2F%2BiTnLVfbNyJju7qzt7OH0TcKVvfCfD4bw9QjPAt%2BPdp%2FWLzPmJsTL6LL7u1%2FeuJv%2FsIB5UZk%2FCMz%2F3bpPL7e3N%2Fe%2F2Tf6%2FfhX7csY0d00T7Ybp2%2Bc%2FtroNSNB4MfegiWzaCN8%2BbxyIvZtY8%2BTu8%2Bc6XxsFa1dfoX4x0fHdWe%2B6wf82vM9%2FtCl%2FEPT3%2F7Egoi9HAylP%2FyG%2BWsWBa%2F8keyukRIxhdE4x8fznilGRumVwBAzHbVTJCzz2ffE4h9SeqlpN%2FZ%2Bt%2F5cxwb7Yv326%2FMl1sba8xhJpLtYrB3PCaOAczqQ6MgBsEk%2Bxmv3Yh4lFLpMKOBwsP3HfmDunR86keN7%2FJEHP4r89cEDF66zTG5EPqC3H0eu47FZDn%2BtHopjkeDYkOmNFeQ2miK2LhH7y4Z9ADpbVCS0TjsmNJYIrU%2F49WfPmTt2kFCahc5ohkeX2JNIz%2BfnipkdVxN1IJQSgXJIlymHVCrBaop05LguZd7iIrFK%2FGru2mHozEW6sBcnuk%2FRlXz%2BkXyeYPAvvXn1cvDk1evBxR0LHP5OLMjGPP5%2B99l3JBc%2FDi%2F2E22vspneZFLox8GcHZfWyA6WLDoONrYQjLDM8gOWUgVHs7GAuXbkPImmW8Xm9BvufIe%2FWY4oaoqyCC3H7rXTPzq0tGCe3BBlMg3m2ZFFmmeLufylq8OwhEkvC0PUEAy1dmCYOYzDgiF6yyS8F4e6BnHYLhCN04G4sMPV1vV8G5W0GIZKyKV%2F1QjocEnQmb0CHZ3Wo%2FsoEeeB2G0YcpYCcoa9TrwPlxPs8rM3d%2BMFyweXUc7rQ1RynmxdRRGMduoczjkm2KFbmXmNa2exSOa4DLiP9I%2F9sJ0vQdMmed8tBejliF4p8VUoQtArygPe9EtGhzGlylvSJrqpY4E1mZU%2BETljhMRpqTiD%2F%2FgYskaYbUrM1icocVYv4oiTlXMm8VfjMLYDx5eZ3KKvCqWie191KtEOJ5T7ypbb%2BLUvhINOfh4LdUY4JIf977ZqVY1SQ25ZdVtX1sGa9srWgWRSZVuHgM2UQNewsUNyUoRwBUigIN8F%2FiKeR91KsgFUIJ52LslyqiMhH96lO5bchm%2Bpd%2BV4LOjYfABHnnSvBeVcR0I7HdBu7jqJrxR2a0NAWE9I59SrIUQXI6MTDco%2BisoD8jctSClrgV9XX13z%2B8VNHGj%2F%2F%2BQZn4xZmOXHjlqLTK%2F1xFxgIH24ajwOvUCMW7YXtQfkOez2SPshAG1QsOtXGgiqreohecb3rmAnxxo%2FYSeb0r7ADiipytlHwiNKamI6xUi3LM3UAQpNNDERNXXLpDrFlt4qJjNzD%2FwXBPyXPznX7W69l7zSnXkvisp3u96LXkMErJZnNHxpzjjRG2mG%2BROQnSsrzdAaYQNM1LTAfrTM7puaoEpq18KWwJ0sMXNqalcET3bZfGY30yhAPfORW3%2FhPKaZ3YUd%2BR2HliA9aVidK2c5qfFu5dxq9bfJUlzZ9GRGo54obVgApqiiCwYLwAR2DTWttGvoiFFWgEWbrxVD8Y1oocHuF32gzgLEHQwUS7v%2BEHctJ8b12vNrHwt3PQs5iS5a0bwX4d1OKmi8Ii1nOvSmOl4%2BCu76lWGrDXcwsds67uROiC5x1zfU9cu7qw91sK5VEnUcBvbrwWNpCNsELlWZ34EE7bWF58SaTqZTk2imhSzN0jSxC4to29sGJYRiSmEetL6%2BfjnjeYa8wCIvUDesUCVQz40V1OoFK%2BRE009WiKygqCVWqDJXZ8cKVMgKQtphhSpvc26sIHohK2hLUqFKZZwbK3AxK6yWpEKO7smu4%2B3addaO15OahLQCQ7F0t92aBG4qPD19IVAPwtMMVn0JT0FTswFrBqVXQWKx4YO2vPoMH6sYX79EHHV9VJzFUlRDwRhT0BdQ21qgqThta2uBiBxT0UQ13zCP7brgA7bxg857kUHB2Oq8m4eoIqB3KuezKxhnaOuJzkag3mbCFeelC8ZwBTzsOW1YZ5MauhcGuGSYlMYd7RXuqAa0GTEnFfvLKFiUZbXcqkCOhbwD8xZySfrpLRTIkeAtbEO5me%2BFsRttPQbHe0r6f7teAwsDulwpd%2Bcz1FDnbnWnm2O9xNVVd9kor2ceQ%2B4hwK7y9%2BptU%2BoLPrUI%2BUY0aQEhSF2ePYx3M9arJuT6ZbrG8Subx5s0sOD6NApsrgySTbGQ3amuICbQ1Llr2JmyyBD7cX26T39FNnb%2F%2FuX3P%2B6fvl89%2FTH9r3lXPpTo19p4CUCkomLgDt1EO%2FinQ1yeqCZq3zVrwEXZYrk7971j1BufKjT7doHBLGC92f2EgobcMWpzfYGSbkPLFrW6uVyRIeiJfsdGUkoziGZYJkLTKZA%2FYk14FK%2BbKDEEhpFx9915JFBEGMOEVJvqXonjGvfqrMMPUaG%2FaO1jclVpG58iZXh8vUKvoGyCuHgMlV7pGAaiFZ3cSfnGF4FdlcfTeoMYJXPlVAfZ7XFzxcKV%2FeC4TtTTyrWh2Au5XWvXxg6WxSuW209GZ%2B94qA2KgNUTbUAschhvEEpFLFVdy0SpKWxjIPrBBhIMJvzZ9SWtlRxQ9VUMI2ddKG3nnrJWEkfVzXCSKqpxD8IaNl0YQtKUgHBsWjk3olFBV4lO%2BLS5Rhm196eK6QaS%2BSgUlRr0CNHA5km16RHgCbaX%2BJDTsTTNfMS2F%2FVocwWqiaS32mxkVNNO2VK2lZEH%2FiGVi93Ao7%2Fl9552xt%2Bxn90Yh9uDji74A5xIL%2Fub2SzfJreTz5PryV02Hf%2B9uxnFb%2BHDB98MmMXpHIlcCaPA%2F4uB83kUR%2FaUF1oVDMQDg2pAAlS8Y11R1SAKJMC0QxUkFCV1hPThKOk2C5OTZXqTQNRBmW%2FcpggpCddUg8%2FpK1VbLgYVJWJ64u%2FopjEhep4r1GFpyBJin8wzfveifVDZHaMuk4VK9g14OUyhEJ57ZUhJHDlfltb8L%2BLIDzgDEuX%2BGHtzrug77iY2oBfZ5r7QSuJ98IRZWeVeBKyeKHe42Y9UkS%2B92Y95ZKLO1fexNNnQ1PfPQ2FSCKs26lS1cZykgSpup1PFMS2lg4oO2BjYSWcEiR6lXjWhJk1UUgfVBTr9iIbpbyK%2BUIb6rGDE3BCIPZpTL3IosD1u5TqcB86Dk7iG3SfO4PZ7uM1FZkqq1XEk5Qc%2BM6kIaT1R1bDNu%2FIWfQbQ1M1tDamk6uBWLjRZ6R8kEi14fFfVth9iFKa30FRMbxlmq0BVHW6YDMxYEPTqHG4Y%2F7WZg1BSrm%2BV8nYiAMWxs0W46okww80QUbb10PtPGwETaWCihsX12E6HA4sAaiyhDycC4JeBn5Rh949zhbm69RcJR67%2FBQ%3D%3D" TargetMode="External"/><Relationship Id="rId6"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7.pn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1"/>
          <p:cNvSpPr txBox="1"/>
          <p:nvPr/>
        </p:nvSpPr>
        <p:spPr>
          <a:xfrm>
            <a:off x="1855200" y="4324320"/>
            <a:ext cx="4734000" cy="1615800"/>
          </a:xfrm>
          <a:prstGeom prst="rect">
            <a:avLst/>
          </a:prstGeom>
          <a:noFill/>
          <a:ln>
            <a:noFill/>
          </a:ln>
        </p:spPr>
        <p:txBody>
          <a:bodyPr anchorCtr="0" anchor="t" bIns="45000" lIns="90000" spcFirstLastPara="1" rIns="90000" wrap="square" tIns="45000">
            <a:noAutofit/>
          </a:bodyPr>
          <a:lstStyle/>
          <a:p>
            <a:pPr indent="0" lvl="0" marL="0" marR="0" rtl="0" algn="r">
              <a:lnSpc>
                <a:spcPct val="100000"/>
              </a:lnSpc>
              <a:spcBef>
                <a:spcPts val="0"/>
              </a:spcBef>
              <a:spcAft>
                <a:spcPts val="0"/>
              </a:spcAft>
              <a:buClr>
                <a:srgbClr val="000000"/>
              </a:buClr>
              <a:buSzPts val="2800"/>
              <a:buFont typeface="Arial"/>
              <a:buNone/>
            </a:pPr>
            <a:r>
              <a:rPr b="1" i="0" lang="es-CO" sz="2800" u="none" cap="none" strike="noStrike">
                <a:solidFill>
                  <a:srgbClr val="000000"/>
                </a:solidFill>
                <a:latin typeface="Arial"/>
                <a:ea typeface="Arial"/>
                <a:cs typeface="Arial"/>
                <a:sym typeface="Arial"/>
              </a:rPr>
              <a:t>S.M.I.E.P</a:t>
            </a:r>
            <a:endParaRPr b="0" i="0" sz="28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2000"/>
              <a:buFont typeface="Arial"/>
              <a:buNone/>
            </a:pPr>
            <a:r>
              <a:rPr b="0" i="0" lang="es-CO" sz="2000" u="none" cap="none" strike="noStrike">
                <a:solidFill>
                  <a:srgbClr val="000000"/>
                </a:solidFill>
                <a:latin typeface="Arial"/>
                <a:ea typeface="Arial"/>
                <a:cs typeface="Arial"/>
                <a:sym typeface="Arial"/>
              </a:rPr>
              <a:t>Software de Manejo para Inventarios en Empresas Pequeñas.</a:t>
            </a:r>
            <a:endParaRPr b="0" i="0" sz="2000" u="none" cap="none" strike="noStrike">
              <a:solidFill>
                <a:srgbClr val="000000"/>
              </a:solidFill>
              <a:latin typeface="Arial"/>
              <a:ea typeface="Arial"/>
              <a:cs typeface="Arial"/>
              <a:sym typeface="Arial"/>
            </a:endParaRPr>
          </a:p>
        </p:txBody>
      </p:sp>
      <p:sp>
        <p:nvSpPr>
          <p:cNvPr id="277" name="Google Shape;277;p1"/>
          <p:cNvSpPr txBox="1"/>
          <p:nvPr/>
        </p:nvSpPr>
        <p:spPr>
          <a:xfrm>
            <a:off x="7106550" y="4149150"/>
            <a:ext cx="2558700" cy="16578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300"/>
              <a:buFont typeface="Arial"/>
              <a:buNone/>
            </a:pPr>
            <a:r>
              <a:rPr b="0" i="0" lang="es-CO" sz="1200" u="none" cap="none" strike="noStrike">
                <a:solidFill>
                  <a:srgbClr val="000000"/>
                </a:solidFill>
                <a:latin typeface="Arial"/>
                <a:ea typeface="Arial"/>
                <a:cs typeface="Arial"/>
                <a:sym typeface="Arial"/>
              </a:rPr>
              <a:t>Sergio Nicolas Bautista Franco, Carlos Alberto Cristancho Parra, Cristian Ferney Silva Urueña, Miller Camilo Narváez Castro, Jeison Gerardo Estupiñán Cortés, Nicolas Steven Pérez García</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b="0" i="0" lang="es-CO" sz="1200" u="none" cap="none" strike="noStrike">
                <a:solidFill>
                  <a:srgbClr val="000000"/>
                </a:solidFill>
                <a:latin typeface="Arial"/>
                <a:ea typeface="Arial"/>
                <a:cs typeface="Arial"/>
                <a:sym typeface="Arial"/>
              </a:rPr>
              <a:t>2338311</a:t>
            </a:r>
            <a:endParaRPr b="0" i="0" sz="1200" u="none" cap="none" strike="noStrike">
              <a:solidFill>
                <a:srgbClr val="000000"/>
              </a:solidFill>
              <a:latin typeface="Arial"/>
              <a:ea typeface="Arial"/>
              <a:cs typeface="Arial"/>
              <a:sym typeface="Arial"/>
            </a:endParaRPr>
          </a:p>
        </p:txBody>
      </p:sp>
      <p:cxnSp>
        <p:nvCxnSpPr>
          <p:cNvPr id="278" name="Google Shape;278;p1"/>
          <p:cNvCxnSpPr/>
          <p:nvPr/>
        </p:nvCxnSpPr>
        <p:spPr>
          <a:xfrm>
            <a:off x="6827520" y="4375440"/>
            <a:ext cx="0" cy="1005900"/>
          </a:xfrm>
          <a:prstGeom prst="straightConnector1">
            <a:avLst/>
          </a:prstGeom>
          <a:noFill/>
          <a:ln cap="flat" cmpd="sng" w="54700">
            <a:solidFill>
              <a:srgbClr val="999999"/>
            </a:solidFill>
            <a:prstDash val="solid"/>
            <a:round/>
            <a:headEnd len="sm" w="sm" type="none"/>
            <a:tailEnd len="sm" w="sm" type="none"/>
          </a:ln>
        </p:spPr>
      </p:cxnSp>
      <p:pic>
        <p:nvPicPr>
          <p:cNvPr id="279" name="Google Shape;279;p1"/>
          <p:cNvPicPr preferRelativeResize="0"/>
          <p:nvPr/>
        </p:nvPicPr>
        <p:blipFill rotWithShape="1">
          <a:blip r:embed="rId3">
            <a:alphaModFix/>
          </a:blip>
          <a:srcRect b="0" l="0" r="0" t="0"/>
          <a:stretch/>
        </p:blipFill>
        <p:spPr>
          <a:xfrm>
            <a:off x="8784177" y="0"/>
            <a:ext cx="1188000" cy="1164250"/>
          </a:xfrm>
          <a:prstGeom prst="rect">
            <a:avLst/>
          </a:prstGeom>
          <a:noFill/>
          <a:ln>
            <a:noFill/>
          </a:ln>
        </p:spPr>
      </p:pic>
      <p:sp>
        <p:nvSpPr>
          <p:cNvPr id="280" name="Google Shape;280;p1"/>
          <p:cNvSpPr/>
          <p:nvPr/>
        </p:nvSpPr>
        <p:spPr>
          <a:xfrm>
            <a:off x="8590680" y="1102350"/>
            <a:ext cx="1575000" cy="41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s-CO" sz="1500" u="none" cap="none" strike="noStrike">
                <a:solidFill>
                  <a:srgbClr val="FE7130"/>
                </a:solidFill>
                <a:latin typeface="Arial"/>
                <a:ea typeface="Arial"/>
                <a:cs typeface="Arial"/>
                <a:sym typeface="Arial"/>
              </a:rPr>
              <a:t>C.E.E.T</a:t>
            </a:r>
            <a:endParaRPr b="0" i="0" sz="1500" u="none" cap="none" strike="noStrike">
              <a:solidFill>
                <a:srgbClr val="000000"/>
              </a:solidFill>
              <a:latin typeface="Arial"/>
              <a:ea typeface="Arial"/>
              <a:cs typeface="Arial"/>
              <a:sym typeface="Arial"/>
            </a:endParaRPr>
          </a:p>
        </p:txBody>
      </p:sp>
      <p:pic>
        <p:nvPicPr>
          <p:cNvPr id="281" name="Google Shape;281;p1"/>
          <p:cNvPicPr preferRelativeResize="0"/>
          <p:nvPr/>
        </p:nvPicPr>
        <p:blipFill rotWithShape="1">
          <a:blip r:embed="rId4">
            <a:alphaModFix/>
          </a:blip>
          <a:srcRect b="0" l="0" r="0" t="0"/>
          <a:stretch/>
        </p:blipFill>
        <p:spPr>
          <a:xfrm>
            <a:off x="4096100" y="2479150"/>
            <a:ext cx="1492275" cy="1547750"/>
          </a:xfrm>
          <a:prstGeom prst="rect">
            <a:avLst/>
          </a:prstGeom>
          <a:noFill/>
          <a:ln>
            <a:noFill/>
          </a:ln>
          <a:effectLst>
            <a:outerShdw blurRad="100013" rotWithShape="0" algn="bl" dir="5400000" dist="38100">
              <a:srgbClr val="000000">
                <a:alpha val="44705"/>
              </a:srgbClr>
            </a:outerShdw>
          </a:effectLst>
        </p:spPr>
      </p:pic>
      <p:pic>
        <p:nvPicPr>
          <p:cNvPr id="282" name="Google Shape;282;p1"/>
          <p:cNvPicPr preferRelativeResize="0"/>
          <p:nvPr/>
        </p:nvPicPr>
        <p:blipFill rotWithShape="1">
          <a:blip r:embed="rId5">
            <a:alphaModFix/>
          </a:blip>
          <a:srcRect b="0" l="0" r="0" t="0"/>
          <a:stretch/>
        </p:blipFill>
        <p:spPr>
          <a:xfrm>
            <a:off x="7392625" y="2123050"/>
            <a:ext cx="1318650" cy="1253975"/>
          </a:xfrm>
          <a:prstGeom prst="rect">
            <a:avLst/>
          </a:prstGeom>
          <a:noFill/>
          <a:ln>
            <a:noFill/>
          </a:ln>
          <a:effectLst>
            <a:outerShdw blurRad="57150" rotWithShape="0" algn="bl" dir="5400000" dist="85725">
              <a:srgbClr val="000000">
                <a:alpha val="44705"/>
              </a:srgbClr>
            </a:outerShdw>
          </a:effectLst>
        </p:spPr>
      </p:pic>
      <p:pic>
        <p:nvPicPr>
          <p:cNvPr id="283" name="Google Shape;283;p1"/>
          <p:cNvPicPr preferRelativeResize="0"/>
          <p:nvPr/>
        </p:nvPicPr>
        <p:blipFill rotWithShape="1">
          <a:blip r:embed="rId6">
            <a:alphaModFix/>
          </a:blip>
          <a:srcRect b="0" l="0" r="0" t="0"/>
          <a:stretch/>
        </p:blipFill>
        <p:spPr>
          <a:xfrm>
            <a:off x="972000" y="2051325"/>
            <a:ext cx="1188000" cy="1521399"/>
          </a:xfrm>
          <a:prstGeom prst="rect">
            <a:avLst/>
          </a:prstGeom>
          <a:noFill/>
          <a:ln>
            <a:noFill/>
          </a:ln>
          <a:effectLst>
            <a:outerShdw blurRad="57150" rotWithShape="0" algn="bl" dir="5400000" dist="76200">
              <a:srgbClr val="000000">
                <a:alpha val="44705"/>
              </a:srgbClr>
            </a:outerShdw>
          </a:effectLst>
        </p:spPr>
      </p:pic>
      <p:pic>
        <p:nvPicPr>
          <p:cNvPr id="284" name="Google Shape;284;p1"/>
          <p:cNvPicPr preferRelativeResize="0"/>
          <p:nvPr/>
        </p:nvPicPr>
        <p:blipFill rotWithShape="1">
          <a:blip r:embed="rId7">
            <a:alphaModFix/>
          </a:blip>
          <a:srcRect b="0" l="0" r="0" t="0"/>
          <a:stretch/>
        </p:blipFill>
        <p:spPr>
          <a:xfrm>
            <a:off x="4182913" y="-340400"/>
            <a:ext cx="1318649" cy="1317481"/>
          </a:xfrm>
          <a:prstGeom prst="rect">
            <a:avLst/>
          </a:prstGeom>
          <a:noFill/>
          <a:ln>
            <a:noFill/>
          </a:ln>
          <a:effectLst>
            <a:outerShdw blurRad="57150" rotWithShape="0" algn="bl" dir="5400000" dist="57150">
              <a:srgbClr val="000000">
                <a:alpha val="44705"/>
              </a:srgbClr>
            </a:outerShdw>
          </a:effectLst>
        </p:spPr>
      </p:pic>
      <p:pic>
        <p:nvPicPr>
          <p:cNvPr id="285" name="Google Shape;285;p1"/>
          <p:cNvPicPr preferRelativeResize="0"/>
          <p:nvPr/>
        </p:nvPicPr>
        <p:blipFill rotWithShape="1">
          <a:blip r:embed="rId8">
            <a:alphaModFix/>
          </a:blip>
          <a:srcRect b="0" l="0" r="0" t="0"/>
          <a:stretch/>
        </p:blipFill>
        <p:spPr>
          <a:xfrm>
            <a:off x="0" y="4149150"/>
            <a:ext cx="1911027" cy="1521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g1077078d894_1_13"/>
          <p:cNvPicPr preferRelativeResize="0"/>
          <p:nvPr/>
        </p:nvPicPr>
        <p:blipFill>
          <a:blip r:embed="rId3">
            <a:alphaModFix/>
          </a:blip>
          <a:stretch>
            <a:fillRect/>
          </a:stretch>
        </p:blipFill>
        <p:spPr>
          <a:xfrm>
            <a:off x="152400" y="152400"/>
            <a:ext cx="9759135" cy="5365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g104350933c8_0_0"/>
          <p:cNvSpPr/>
          <p:nvPr/>
        </p:nvSpPr>
        <p:spPr>
          <a:xfrm>
            <a:off x="274325" y="1180800"/>
            <a:ext cx="4081200" cy="1221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Modelo relacional</a:t>
            </a:r>
            <a:endParaRPr b="1" i="0" sz="2500" u="none" cap="none" strike="noStrike">
              <a:solidFill>
                <a:srgbClr val="000000"/>
              </a:solidFill>
              <a:latin typeface="Montserrat"/>
              <a:ea typeface="Montserrat"/>
              <a:cs typeface="Montserrat"/>
              <a:sym typeface="Montserrat"/>
            </a:endParaRPr>
          </a:p>
        </p:txBody>
      </p:sp>
      <p:sp>
        <p:nvSpPr>
          <p:cNvPr id="373" name="Google Shape;373;g104350933c8_0_0"/>
          <p:cNvSpPr/>
          <p:nvPr/>
        </p:nvSpPr>
        <p:spPr>
          <a:xfrm>
            <a:off x="49463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4" name="Google Shape;374;g104350933c8_0_0"/>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sp>
        <p:nvSpPr>
          <p:cNvPr id="375" name="Google Shape;375;g104350933c8_0_0"/>
          <p:cNvSpPr txBox="1"/>
          <p:nvPr/>
        </p:nvSpPr>
        <p:spPr>
          <a:xfrm>
            <a:off x="274325" y="2281875"/>
            <a:ext cx="4631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sngStrike">
              <a:solidFill>
                <a:srgbClr val="000000"/>
              </a:solidFill>
              <a:latin typeface="Arial"/>
              <a:ea typeface="Arial"/>
              <a:cs typeface="Arial"/>
              <a:sym typeface="Arial"/>
            </a:endParaRPr>
          </a:p>
        </p:txBody>
      </p:sp>
      <p:pic>
        <p:nvPicPr>
          <p:cNvPr id="376" name="Google Shape;376;g104350933c8_0_0"/>
          <p:cNvPicPr preferRelativeResize="0"/>
          <p:nvPr/>
        </p:nvPicPr>
        <p:blipFill rotWithShape="1">
          <a:blip r:embed="rId4">
            <a:alphaModFix/>
          </a:blip>
          <a:srcRect b="0" l="0" r="0" t="0"/>
          <a:stretch/>
        </p:blipFill>
        <p:spPr>
          <a:xfrm>
            <a:off x="5315275" y="0"/>
            <a:ext cx="4765351" cy="4616325"/>
          </a:xfrm>
          <a:prstGeom prst="rect">
            <a:avLst/>
          </a:prstGeom>
          <a:noFill/>
          <a:ln>
            <a:noFill/>
          </a:ln>
        </p:spPr>
      </p:pic>
      <p:pic>
        <p:nvPicPr>
          <p:cNvPr id="377" name="Google Shape;377;g104350933c8_0_0"/>
          <p:cNvPicPr preferRelativeResize="0"/>
          <p:nvPr/>
        </p:nvPicPr>
        <p:blipFill rotWithShape="1">
          <a:blip r:embed="rId5">
            <a:alphaModFix/>
          </a:blip>
          <a:srcRect b="0" l="0" r="0" t="0"/>
          <a:stretch/>
        </p:blipFill>
        <p:spPr>
          <a:xfrm>
            <a:off x="152325" y="1106775"/>
            <a:ext cx="3454976" cy="614876"/>
          </a:xfrm>
          <a:prstGeom prst="rect">
            <a:avLst/>
          </a:prstGeom>
          <a:noFill/>
          <a:ln>
            <a:noFill/>
          </a:ln>
        </p:spPr>
      </p:pic>
      <p:sp>
        <p:nvSpPr>
          <p:cNvPr id="378" name="Google Shape;378;g104350933c8_0_0"/>
          <p:cNvSpPr txBox="1"/>
          <p:nvPr/>
        </p:nvSpPr>
        <p:spPr>
          <a:xfrm>
            <a:off x="401375" y="2281875"/>
            <a:ext cx="4137900" cy="149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CO" sz="1700" u="none" cap="none" strike="noStrike">
                <a:solidFill>
                  <a:srgbClr val="333333"/>
                </a:solidFill>
                <a:highlight>
                  <a:srgbClr val="F6F9FC"/>
                </a:highlight>
                <a:latin typeface="Arial"/>
                <a:ea typeface="Arial"/>
                <a:cs typeface="Arial"/>
                <a:sym typeface="Arial"/>
              </a:rPr>
              <a:t>Un modelo relacional consiste en representar datos por medio de tablas relacionadas cuyas filas se llaman tuplas y las columnas variables, conformando así una base de datos.</a:t>
            </a:r>
            <a:endParaRPr b="0" i="0" sz="17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g102b8eecfc9_0_0"/>
          <p:cNvSpPr/>
          <p:nvPr/>
        </p:nvSpPr>
        <p:spPr>
          <a:xfrm>
            <a:off x="13" y="-14"/>
            <a:ext cx="10080600" cy="5670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4" name="Google Shape;384;g102b8eecfc9_0_0"/>
          <p:cNvPicPr preferRelativeResize="0"/>
          <p:nvPr/>
        </p:nvPicPr>
        <p:blipFill rotWithShape="1">
          <a:blip r:embed="rId3">
            <a:alphaModFix/>
          </a:blip>
          <a:srcRect b="0" l="0" r="0" t="0"/>
          <a:stretch/>
        </p:blipFill>
        <p:spPr>
          <a:xfrm>
            <a:off x="1817925" y="3517250"/>
            <a:ext cx="2053601" cy="2053601"/>
          </a:xfrm>
          <a:prstGeom prst="rect">
            <a:avLst/>
          </a:prstGeom>
          <a:noFill/>
          <a:ln>
            <a:noFill/>
          </a:ln>
        </p:spPr>
      </p:pic>
      <p:grpSp>
        <p:nvGrpSpPr>
          <p:cNvPr id="385" name="Google Shape;385;g102b8eecfc9_0_0"/>
          <p:cNvGrpSpPr/>
          <p:nvPr/>
        </p:nvGrpSpPr>
        <p:grpSpPr>
          <a:xfrm>
            <a:off x="338174" y="261636"/>
            <a:ext cx="2323649" cy="2323629"/>
            <a:chOff x="841049" y="65061"/>
            <a:chExt cx="2323649" cy="2323629"/>
          </a:xfrm>
        </p:grpSpPr>
        <p:pic>
          <p:nvPicPr>
            <p:cNvPr id="386" name="Google Shape;386;g102b8eecfc9_0_0"/>
            <p:cNvPicPr preferRelativeResize="0"/>
            <p:nvPr/>
          </p:nvPicPr>
          <p:blipFill rotWithShape="1">
            <a:blip r:embed="rId4">
              <a:alphaModFix/>
            </a:blip>
            <a:srcRect b="0" l="0" r="0" t="0"/>
            <a:stretch/>
          </p:blipFill>
          <p:spPr>
            <a:xfrm flipH="1" rot="-4962894">
              <a:off x="964367" y="188357"/>
              <a:ext cx="2077014" cy="2077037"/>
            </a:xfrm>
            <a:prstGeom prst="rect">
              <a:avLst/>
            </a:prstGeom>
            <a:noFill/>
            <a:ln>
              <a:noFill/>
            </a:ln>
          </p:spPr>
        </p:pic>
        <p:sp>
          <p:nvSpPr>
            <p:cNvPr id="387" name="Google Shape;387;g102b8eecfc9_0_0"/>
            <p:cNvSpPr txBox="1"/>
            <p:nvPr/>
          </p:nvSpPr>
          <p:spPr>
            <a:xfrm>
              <a:off x="1543750" y="755950"/>
              <a:ext cx="690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s-CO" sz="1400" u="sng" cap="none" strike="noStrike">
                  <a:solidFill>
                    <a:schemeClr val="hlink"/>
                  </a:solidFill>
                  <a:latin typeface="Arial"/>
                  <a:ea typeface="Arial"/>
                  <a:cs typeface="Arial"/>
                  <a:sym typeface="Arial"/>
                  <a:hlinkClick r:id="rId5"/>
                </a:rPr>
                <a:t>M. R</a:t>
              </a:r>
              <a:endParaRPr b="1" i="0" sz="1400" u="none" cap="none" strike="noStrike">
                <a:solidFill>
                  <a:srgbClr val="000000"/>
                </a:solidFill>
                <a:latin typeface="Arial"/>
                <a:ea typeface="Arial"/>
                <a:cs typeface="Arial"/>
                <a:sym typeface="Arial"/>
              </a:endParaRPr>
            </a:p>
          </p:txBody>
        </p:sp>
        <p:sp>
          <p:nvSpPr>
            <p:cNvPr id="388" name="Google Shape;388;g102b8eecfc9_0_0"/>
            <p:cNvSpPr txBox="1"/>
            <p:nvPr/>
          </p:nvSpPr>
          <p:spPr>
            <a:xfrm>
              <a:off x="1348725" y="1073375"/>
              <a:ext cx="1411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s-CO" sz="1400" u="sng" cap="none" strike="noStrike">
                  <a:solidFill>
                    <a:schemeClr val="hlink"/>
                  </a:solidFill>
                  <a:latin typeface="Arial"/>
                  <a:ea typeface="Arial"/>
                  <a:cs typeface="Arial"/>
                  <a:sym typeface="Arial"/>
                  <a:hlinkClick r:id="rId6"/>
                </a:rPr>
                <a:t>Diccionario</a:t>
              </a:r>
              <a:endParaRPr b="1" i="0" sz="1400" u="none" cap="none" strike="noStrike">
                <a:solidFill>
                  <a:srgbClr val="000000"/>
                </a:solidFill>
                <a:latin typeface="Arial"/>
                <a:ea typeface="Arial"/>
                <a:cs typeface="Arial"/>
                <a:sym typeface="Arial"/>
              </a:endParaRPr>
            </a:p>
          </p:txBody>
        </p:sp>
      </p:grpSp>
      <p:sp>
        <p:nvSpPr>
          <p:cNvPr id="389" name="Google Shape;389;g102b8eecfc9_0_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0" name="Google Shape;390;g102b8eecfc9_0_0"/>
          <p:cNvPicPr preferRelativeResize="0"/>
          <p:nvPr/>
        </p:nvPicPr>
        <p:blipFill>
          <a:blip r:embed="rId7">
            <a:alphaModFix/>
          </a:blip>
          <a:stretch>
            <a:fillRect/>
          </a:stretch>
        </p:blipFill>
        <p:spPr>
          <a:xfrm>
            <a:off x="3511350" y="163087"/>
            <a:ext cx="5277500" cy="5344376"/>
          </a:xfrm>
          <a:prstGeom prst="rect">
            <a:avLst/>
          </a:prstGeom>
          <a:noFill/>
          <a:ln cap="flat" cmpd="sng" w="9525">
            <a:solidFill>
              <a:srgbClr val="FFFFFF"/>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g10670007878_4_47"/>
          <p:cNvPicPr preferRelativeResize="0"/>
          <p:nvPr/>
        </p:nvPicPr>
        <p:blipFill rotWithShape="1">
          <a:blip r:embed="rId3">
            <a:alphaModFix/>
          </a:blip>
          <a:srcRect b="0" l="0" r="0" t="0"/>
          <a:stretch/>
        </p:blipFill>
        <p:spPr>
          <a:xfrm>
            <a:off x="403550" y="599725"/>
            <a:ext cx="3751800" cy="575375"/>
          </a:xfrm>
          <a:prstGeom prst="rect">
            <a:avLst/>
          </a:prstGeom>
          <a:noFill/>
          <a:ln>
            <a:noFill/>
          </a:ln>
        </p:spPr>
      </p:pic>
      <p:sp>
        <p:nvSpPr>
          <p:cNvPr id="396" name="Google Shape;396;g10670007878_4_47"/>
          <p:cNvSpPr/>
          <p:nvPr/>
        </p:nvSpPr>
        <p:spPr>
          <a:xfrm>
            <a:off x="603725" y="599725"/>
            <a:ext cx="3751800" cy="9525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Diagrama de Gantt</a:t>
            </a:r>
            <a:endParaRPr b="1" i="0" sz="2500" u="none" cap="none" strike="noStrike">
              <a:solidFill>
                <a:srgbClr val="000000"/>
              </a:solidFill>
              <a:latin typeface="Montserrat"/>
              <a:ea typeface="Montserrat"/>
              <a:cs typeface="Montserrat"/>
              <a:sym typeface="Montserrat"/>
            </a:endParaRPr>
          </a:p>
        </p:txBody>
      </p:sp>
      <p:sp>
        <p:nvSpPr>
          <p:cNvPr id="397" name="Google Shape;397;g10670007878_4_47"/>
          <p:cNvSpPr/>
          <p:nvPr/>
        </p:nvSpPr>
        <p:spPr>
          <a:xfrm>
            <a:off x="49463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8" name="Google Shape;398;g10670007878_4_47"/>
          <p:cNvPicPr preferRelativeResize="0"/>
          <p:nvPr/>
        </p:nvPicPr>
        <p:blipFill rotWithShape="1">
          <a:blip r:embed="rId4">
            <a:alphaModFix/>
          </a:blip>
          <a:srcRect b="0" l="0" r="0" t="0"/>
          <a:stretch/>
        </p:blipFill>
        <p:spPr>
          <a:xfrm>
            <a:off x="0" y="4149150"/>
            <a:ext cx="1911027" cy="1521400"/>
          </a:xfrm>
          <a:prstGeom prst="rect">
            <a:avLst/>
          </a:prstGeom>
          <a:noFill/>
          <a:ln>
            <a:noFill/>
          </a:ln>
        </p:spPr>
      </p:pic>
      <p:sp>
        <p:nvSpPr>
          <p:cNvPr id="399" name="Google Shape;399;g10670007878_4_47"/>
          <p:cNvSpPr txBox="1"/>
          <p:nvPr/>
        </p:nvSpPr>
        <p:spPr>
          <a:xfrm>
            <a:off x="403550" y="1603888"/>
            <a:ext cx="5417400" cy="24936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500"/>
              <a:buFont typeface="Arial"/>
              <a:buNone/>
            </a:pPr>
            <a:r>
              <a:rPr b="0" i="0" lang="es-CO" sz="1500" u="none" cap="none" strike="noStrike">
                <a:solidFill>
                  <a:srgbClr val="1A1A1A"/>
                </a:solidFill>
                <a:highlight>
                  <a:schemeClr val="lt1"/>
                </a:highlight>
                <a:latin typeface="Arial"/>
                <a:ea typeface="Arial"/>
                <a:cs typeface="Arial"/>
                <a:sym typeface="Arial"/>
              </a:rPr>
              <a:t>Es una herramienta que permite tener una vista general de las tareas a realizar en un proyecto, generalmente se usa para que los integrantes de dicho proyecto sepan sobre qué tareas están a cargo; de igual forma, los diagramas de Gantt pueden ser tan detallados que indican el costo total del proyecto, teniendo en cuenta los recursos que se usaron durante la realización del mismo.</a:t>
            </a:r>
            <a:endParaRPr b="0" i="0" sz="1500" u="none" cap="none" strike="noStrike">
              <a:solidFill>
                <a:srgbClr val="000000"/>
              </a:solidFill>
              <a:latin typeface="Arial"/>
              <a:ea typeface="Arial"/>
              <a:cs typeface="Arial"/>
              <a:sym typeface="Arial"/>
            </a:endParaRPr>
          </a:p>
        </p:txBody>
      </p:sp>
      <p:pic>
        <p:nvPicPr>
          <p:cNvPr id="400" name="Google Shape;400;g10670007878_4_47"/>
          <p:cNvPicPr preferRelativeResize="0"/>
          <p:nvPr/>
        </p:nvPicPr>
        <p:blipFill rotWithShape="1">
          <a:blip r:embed="rId5">
            <a:alphaModFix/>
          </a:blip>
          <a:srcRect b="0" l="0" r="0" t="0"/>
          <a:stretch/>
        </p:blipFill>
        <p:spPr>
          <a:xfrm>
            <a:off x="5740048" y="762850"/>
            <a:ext cx="4144850" cy="4144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id="405" name="Google Shape;405;g10670007878_4_68"/>
          <p:cNvPicPr preferRelativeResize="0"/>
          <p:nvPr/>
        </p:nvPicPr>
        <p:blipFill rotWithShape="1">
          <a:blip r:embed="rId3">
            <a:alphaModFix/>
          </a:blip>
          <a:srcRect b="0" l="0" r="0" t="0"/>
          <a:stretch/>
        </p:blipFill>
        <p:spPr>
          <a:xfrm>
            <a:off x="137150" y="1855025"/>
            <a:ext cx="2053601" cy="2053601"/>
          </a:xfrm>
          <a:prstGeom prst="rect">
            <a:avLst/>
          </a:prstGeom>
          <a:noFill/>
          <a:ln>
            <a:noFill/>
          </a:ln>
        </p:spPr>
      </p:pic>
      <p:pic>
        <p:nvPicPr>
          <p:cNvPr id="406" name="Google Shape;406;g10670007878_4_68"/>
          <p:cNvPicPr preferRelativeResize="0"/>
          <p:nvPr/>
        </p:nvPicPr>
        <p:blipFill rotWithShape="1">
          <a:blip r:embed="rId4">
            <a:alphaModFix/>
          </a:blip>
          <a:srcRect b="0" l="0" r="0" t="0"/>
          <a:stretch/>
        </p:blipFill>
        <p:spPr>
          <a:xfrm>
            <a:off x="4093400" y="218625"/>
            <a:ext cx="2172600" cy="505574"/>
          </a:xfrm>
          <a:prstGeom prst="rect">
            <a:avLst/>
          </a:prstGeom>
          <a:noFill/>
          <a:ln>
            <a:noFill/>
          </a:ln>
        </p:spPr>
      </p:pic>
      <p:sp>
        <p:nvSpPr>
          <p:cNvPr id="407" name="Google Shape;407;g10670007878_4_68"/>
          <p:cNvSpPr/>
          <p:nvPr/>
        </p:nvSpPr>
        <p:spPr>
          <a:xfrm>
            <a:off x="4905425" y="7737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g10670007878_4_68">
            <a:hlinkClick r:id="rId5"/>
          </p:cNvPr>
          <p:cNvSpPr txBox="1"/>
          <p:nvPr/>
        </p:nvSpPr>
        <p:spPr>
          <a:xfrm>
            <a:off x="4179100" y="277875"/>
            <a:ext cx="19950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s-CO" sz="1600" u="sng" cap="none" strike="noStrike">
                <a:solidFill>
                  <a:schemeClr val="hlink"/>
                </a:solidFill>
                <a:latin typeface="Arial"/>
                <a:ea typeface="Arial"/>
                <a:cs typeface="Arial"/>
                <a:sym typeface="Arial"/>
                <a:hlinkClick r:id="rId6"/>
              </a:rPr>
              <a:t>Diagrama de Gantt</a:t>
            </a:r>
            <a:endParaRPr b="1" i="0" sz="1600" u="none" cap="none" strike="noStrike">
              <a:solidFill>
                <a:srgbClr val="000000"/>
              </a:solidFill>
              <a:latin typeface="Arial"/>
              <a:ea typeface="Arial"/>
              <a:cs typeface="Arial"/>
              <a:sym typeface="Arial"/>
            </a:endParaRPr>
          </a:p>
        </p:txBody>
      </p:sp>
      <p:pic>
        <p:nvPicPr>
          <p:cNvPr id="409" name="Google Shape;409;g10670007878_4_68"/>
          <p:cNvPicPr preferRelativeResize="0"/>
          <p:nvPr/>
        </p:nvPicPr>
        <p:blipFill rotWithShape="1">
          <a:blip r:embed="rId7">
            <a:alphaModFix/>
          </a:blip>
          <a:srcRect b="0" l="0" r="0" t="0"/>
          <a:stretch/>
        </p:blipFill>
        <p:spPr>
          <a:xfrm>
            <a:off x="0" y="773719"/>
            <a:ext cx="10080624" cy="487936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id="414" name="Google Shape;414;g1077078d894_1_19"/>
          <p:cNvPicPr preferRelativeResize="0"/>
          <p:nvPr/>
        </p:nvPicPr>
        <p:blipFill rotWithShape="1">
          <a:blip r:embed="rId3">
            <a:alphaModFix/>
          </a:blip>
          <a:srcRect b="0" l="0" r="0" t="0"/>
          <a:stretch/>
        </p:blipFill>
        <p:spPr>
          <a:xfrm>
            <a:off x="1682750" y="0"/>
            <a:ext cx="6715125" cy="1609725"/>
          </a:xfrm>
          <a:prstGeom prst="rect">
            <a:avLst/>
          </a:prstGeom>
          <a:noFill/>
          <a:ln>
            <a:noFill/>
          </a:ln>
        </p:spPr>
      </p:pic>
      <p:pic>
        <p:nvPicPr>
          <p:cNvPr id="415" name="Google Shape;415;g1077078d894_1_19"/>
          <p:cNvPicPr preferRelativeResize="0"/>
          <p:nvPr/>
        </p:nvPicPr>
        <p:blipFill rotWithShape="1">
          <a:blip r:embed="rId4">
            <a:alphaModFix/>
          </a:blip>
          <a:srcRect b="0" l="0" r="0" t="0"/>
          <a:stretch/>
        </p:blipFill>
        <p:spPr>
          <a:xfrm>
            <a:off x="125450" y="1609725"/>
            <a:ext cx="9457584" cy="36036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g10670007878_4_2"/>
          <p:cNvSpPr/>
          <p:nvPr/>
        </p:nvSpPr>
        <p:spPr>
          <a:xfrm>
            <a:off x="603725" y="599725"/>
            <a:ext cx="3751800" cy="9525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Diagrama de Despliegue</a:t>
            </a:r>
            <a:endParaRPr b="1" i="0" sz="2500" u="none" cap="none" strike="noStrike">
              <a:solidFill>
                <a:srgbClr val="000000"/>
              </a:solidFill>
              <a:latin typeface="Montserrat"/>
              <a:ea typeface="Montserrat"/>
              <a:cs typeface="Montserrat"/>
              <a:sym typeface="Montserrat"/>
            </a:endParaRPr>
          </a:p>
        </p:txBody>
      </p:sp>
      <p:sp>
        <p:nvSpPr>
          <p:cNvPr id="421" name="Google Shape;421;g10670007878_4_2"/>
          <p:cNvSpPr/>
          <p:nvPr/>
        </p:nvSpPr>
        <p:spPr>
          <a:xfrm>
            <a:off x="49463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2" name="Google Shape;422;g10670007878_4_2"/>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pic>
        <p:nvPicPr>
          <p:cNvPr id="423" name="Google Shape;423;g10670007878_4_2"/>
          <p:cNvPicPr preferRelativeResize="0"/>
          <p:nvPr/>
        </p:nvPicPr>
        <p:blipFill rotWithShape="1">
          <a:blip r:embed="rId4">
            <a:alphaModFix/>
          </a:blip>
          <a:srcRect b="0" l="0" r="0" t="0"/>
          <a:stretch/>
        </p:blipFill>
        <p:spPr>
          <a:xfrm>
            <a:off x="6107773" y="959384"/>
            <a:ext cx="3751798" cy="3751798"/>
          </a:xfrm>
          <a:prstGeom prst="rect">
            <a:avLst/>
          </a:prstGeom>
          <a:noFill/>
          <a:ln>
            <a:noFill/>
          </a:ln>
        </p:spPr>
      </p:pic>
      <p:pic>
        <p:nvPicPr>
          <p:cNvPr id="424" name="Google Shape;424;g10670007878_4_2"/>
          <p:cNvPicPr preferRelativeResize="0"/>
          <p:nvPr/>
        </p:nvPicPr>
        <p:blipFill rotWithShape="1">
          <a:blip r:embed="rId5">
            <a:alphaModFix/>
          </a:blip>
          <a:srcRect b="0" l="0" r="0" t="0"/>
          <a:stretch/>
        </p:blipFill>
        <p:spPr>
          <a:xfrm>
            <a:off x="403550" y="599725"/>
            <a:ext cx="2758100" cy="1038474"/>
          </a:xfrm>
          <a:prstGeom prst="rect">
            <a:avLst/>
          </a:prstGeom>
          <a:noFill/>
          <a:ln>
            <a:noFill/>
          </a:ln>
        </p:spPr>
      </p:pic>
      <p:sp>
        <p:nvSpPr>
          <p:cNvPr id="425" name="Google Shape;425;g10670007878_4_2"/>
          <p:cNvSpPr txBox="1"/>
          <p:nvPr/>
        </p:nvSpPr>
        <p:spPr>
          <a:xfrm>
            <a:off x="403550" y="2084375"/>
            <a:ext cx="5867100" cy="2801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CO" sz="1300" u="none" cap="none" strike="noStrike">
                <a:solidFill>
                  <a:srgbClr val="1A1A1A"/>
                </a:solidFill>
                <a:highlight>
                  <a:schemeClr val="lt1"/>
                </a:highlight>
                <a:latin typeface="Arial"/>
                <a:ea typeface="Arial"/>
                <a:cs typeface="Arial"/>
                <a:sym typeface="Arial"/>
              </a:rPr>
              <a:t>Los Diagramas de Distribución muestran la disposición física de cada uno de los distintos nodos en los que se compone un sistema y el reparto de los componentes sobre dichos nodos.</a:t>
            </a:r>
            <a:endParaRPr b="0" i="0" sz="1300" u="none" cap="none" strike="noStrike">
              <a:solidFill>
                <a:srgbClr val="1A1A1A"/>
              </a:solidFill>
              <a:highlight>
                <a:schemeClr val="lt1"/>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300" u="none" cap="none" strike="noStrike">
              <a:solidFill>
                <a:srgbClr val="1A1A1A"/>
              </a:solidFill>
              <a:highlight>
                <a:schemeClr val="lt1"/>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s-CO" sz="1300" u="none" cap="none" strike="noStrike">
                <a:solidFill>
                  <a:srgbClr val="1A1A1A"/>
                </a:solidFill>
                <a:highlight>
                  <a:schemeClr val="lt1"/>
                </a:highlight>
                <a:latin typeface="Arial"/>
                <a:ea typeface="Arial"/>
                <a:cs typeface="Arial"/>
                <a:sym typeface="Arial"/>
              </a:rPr>
              <a:t>Que hace un diagrama de despliegue:</a:t>
            </a:r>
            <a:endParaRPr b="0" i="0" sz="1300" u="none" cap="none" strike="noStrike">
              <a:solidFill>
                <a:srgbClr val="1A1A1A"/>
              </a:solidFill>
              <a:highlight>
                <a:schemeClr val="lt1"/>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s-CO" sz="1300" u="none" cap="none" strike="noStrike">
                <a:solidFill>
                  <a:srgbClr val="1A1A1A"/>
                </a:solidFill>
                <a:highlight>
                  <a:schemeClr val="lt1"/>
                </a:highlight>
                <a:latin typeface="Arial"/>
                <a:ea typeface="Arial"/>
                <a:cs typeface="Arial"/>
                <a:sym typeface="Arial"/>
              </a:rPr>
              <a:t>¬Nos da una vista física del sistema.</a:t>
            </a:r>
            <a:endParaRPr b="0" i="0" sz="1300" u="none" cap="none" strike="noStrike">
              <a:solidFill>
                <a:srgbClr val="1A1A1A"/>
              </a:solidFill>
              <a:highlight>
                <a:schemeClr val="lt1"/>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s-CO" sz="1300" u="none" cap="none" strike="noStrike">
                <a:solidFill>
                  <a:srgbClr val="1A1A1A"/>
                </a:solidFill>
                <a:highlight>
                  <a:schemeClr val="lt1"/>
                </a:highlight>
                <a:latin typeface="Arial"/>
                <a:ea typeface="Arial"/>
                <a:cs typeface="Arial"/>
                <a:sym typeface="Arial"/>
              </a:rPr>
              <a:t>¬Es un mapa que nos dice que software aparece en el hardware.</a:t>
            </a:r>
            <a:endParaRPr b="0" i="0" sz="1300" u="none" cap="none" strike="noStrike">
              <a:solidFill>
                <a:srgbClr val="1A1A1A"/>
              </a:solidFill>
              <a:highlight>
                <a:schemeClr val="lt1"/>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s-CO" sz="1300" u="none" cap="none" strike="noStrike">
                <a:solidFill>
                  <a:srgbClr val="1A1A1A"/>
                </a:solidFill>
                <a:highlight>
                  <a:schemeClr val="lt1"/>
                </a:highlight>
                <a:latin typeface="Arial"/>
                <a:ea typeface="Arial"/>
                <a:cs typeface="Arial"/>
                <a:sym typeface="Arial"/>
              </a:rPr>
              <a:t>¬Muestra la configuración en el tiempo que se ejecutó.</a:t>
            </a:r>
            <a:endParaRPr b="0" i="0" sz="1300" u="none" cap="none" strike="noStrike">
              <a:solidFill>
                <a:srgbClr val="1A1A1A"/>
              </a:solidFill>
              <a:highlight>
                <a:schemeClr val="lt1"/>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s-CO" sz="1300" u="none" cap="none" strike="noStrike">
                <a:solidFill>
                  <a:srgbClr val="1A1A1A"/>
                </a:solidFill>
                <a:highlight>
                  <a:schemeClr val="lt1"/>
                </a:highlight>
                <a:latin typeface="Arial"/>
                <a:ea typeface="Arial"/>
                <a:cs typeface="Arial"/>
                <a:sym typeface="Arial"/>
              </a:rPr>
              <a:t>¬Identifica las dependencias del sistema con otros sistemas.</a:t>
            </a:r>
            <a:endParaRPr b="0" i="0" sz="1300" u="none" cap="none" strike="noStrike">
              <a:solidFill>
                <a:srgbClr val="1A1A1A"/>
              </a:solidFill>
              <a:highlight>
                <a:schemeClr val="lt1"/>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s-CO" sz="1300" u="none" cap="none" strike="noStrike">
                <a:solidFill>
                  <a:srgbClr val="1A1A1A"/>
                </a:solidFill>
                <a:highlight>
                  <a:schemeClr val="lt1"/>
                </a:highlight>
                <a:latin typeface="Arial"/>
                <a:ea typeface="Arial"/>
                <a:cs typeface="Arial"/>
                <a:sym typeface="Arial"/>
              </a:rPr>
              <a:t>¬Visualiza la topología física del sistema.</a:t>
            </a:r>
            <a:endParaRPr b="0" i="0" sz="1300" u="none" cap="none" strike="noStrike">
              <a:solidFill>
                <a:srgbClr val="1A1A1A"/>
              </a:solidFill>
              <a:highlight>
                <a:schemeClr val="lt1"/>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300" u="none" cap="none" strike="noStrike">
              <a:solidFill>
                <a:srgbClr val="1A1A1A"/>
              </a:solidFill>
              <a:highlight>
                <a:schemeClr val="lt1"/>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1A1A1A"/>
              </a:solidFill>
              <a:highlight>
                <a:schemeClr val="lt1"/>
              </a:highlight>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pic>
        <p:nvPicPr>
          <p:cNvPr id="430" name="Google Shape;430;g104350933c8_0_16"/>
          <p:cNvPicPr preferRelativeResize="0"/>
          <p:nvPr/>
        </p:nvPicPr>
        <p:blipFill rotWithShape="1">
          <a:blip r:embed="rId3">
            <a:alphaModFix/>
          </a:blip>
          <a:srcRect b="0" l="0" r="0" t="0"/>
          <a:stretch/>
        </p:blipFill>
        <p:spPr>
          <a:xfrm>
            <a:off x="4076713" y="2918700"/>
            <a:ext cx="2053601" cy="2053601"/>
          </a:xfrm>
          <a:prstGeom prst="rect">
            <a:avLst/>
          </a:prstGeom>
          <a:noFill/>
          <a:ln>
            <a:noFill/>
          </a:ln>
        </p:spPr>
      </p:pic>
      <p:sp>
        <p:nvSpPr>
          <p:cNvPr id="431" name="Google Shape;431;g104350933c8_0_16"/>
          <p:cNvSpPr/>
          <p:nvPr/>
        </p:nvSpPr>
        <p:spPr>
          <a:xfrm>
            <a:off x="914400" y="2835000"/>
            <a:ext cx="91500" cy="1645800"/>
          </a:xfrm>
          <a:prstGeom prst="rect">
            <a:avLst/>
          </a:prstGeom>
          <a:solidFill>
            <a:srgbClr val="CED4DA">
              <a:alpha val="4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g104350933c8_0_16"/>
          <p:cNvSpPr txBox="1"/>
          <p:nvPr/>
        </p:nvSpPr>
        <p:spPr>
          <a:xfrm>
            <a:off x="4017200" y="218625"/>
            <a:ext cx="21726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s-CO" sz="1400" u="sng" cap="none" strike="noStrike">
                <a:solidFill>
                  <a:schemeClr val="hlink"/>
                </a:solidFill>
                <a:latin typeface="Arial"/>
                <a:ea typeface="Arial"/>
                <a:cs typeface="Arial"/>
                <a:sym typeface="Arial"/>
                <a:hlinkClick r:id="rId4"/>
              </a:rPr>
              <a:t>Deployment Diagram</a:t>
            </a:r>
            <a:endParaRPr b="1" i="0" sz="1400" u="none" cap="none" strike="noStrike">
              <a:solidFill>
                <a:srgbClr val="000000"/>
              </a:solidFill>
              <a:latin typeface="Arial"/>
              <a:ea typeface="Arial"/>
              <a:cs typeface="Arial"/>
              <a:sym typeface="Arial"/>
            </a:endParaRPr>
          </a:p>
        </p:txBody>
      </p:sp>
      <p:pic>
        <p:nvPicPr>
          <p:cNvPr id="433" name="Google Shape;433;g104350933c8_0_16"/>
          <p:cNvPicPr preferRelativeResize="0"/>
          <p:nvPr/>
        </p:nvPicPr>
        <p:blipFill rotWithShape="1">
          <a:blip r:embed="rId5">
            <a:alphaModFix/>
          </a:blip>
          <a:srcRect b="0" l="0" r="0" t="0"/>
          <a:stretch/>
        </p:blipFill>
        <p:spPr>
          <a:xfrm>
            <a:off x="553513" y="1658438"/>
            <a:ext cx="9099976" cy="2353675"/>
          </a:xfrm>
          <a:prstGeom prst="rect">
            <a:avLst/>
          </a:prstGeom>
          <a:noFill/>
          <a:ln cap="flat" cmpd="sng" w="9525">
            <a:solidFill>
              <a:schemeClr val="dk1"/>
            </a:solidFill>
            <a:prstDash val="solid"/>
            <a:round/>
            <a:headEnd len="sm" w="sm" type="none"/>
            <a:tailEnd len="sm" w="sm" type="none"/>
          </a:ln>
        </p:spPr>
      </p:pic>
      <p:pic>
        <p:nvPicPr>
          <p:cNvPr id="434" name="Google Shape;434;g104350933c8_0_16"/>
          <p:cNvPicPr preferRelativeResize="0"/>
          <p:nvPr/>
        </p:nvPicPr>
        <p:blipFill rotWithShape="1">
          <a:blip r:embed="rId6">
            <a:alphaModFix/>
          </a:blip>
          <a:srcRect b="0" l="0" r="0" t="0"/>
          <a:stretch/>
        </p:blipFill>
        <p:spPr>
          <a:xfrm>
            <a:off x="4017200" y="218625"/>
            <a:ext cx="2172600" cy="5055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g104350933c8_0_8"/>
          <p:cNvSpPr/>
          <p:nvPr/>
        </p:nvSpPr>
        <p:spPr>
          <a:xfrm>
            <a:off x="1650575" y="901425"/>
            <a:ext cx="4081200" cy="1221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Modelo HTML</a:t>
            </a:r>
            <a:endParaRPr b="1" i="0" sz="2500" u="none" cap="none" strike="noStrike">
              <a:solidFill>
                <a:srgbClr val="000000"/>
              </a:solidFill>
              <a:latin typeface="Montserrat"/>
              <a:ea typeface="Montserrat"/>
              <a:cs typeface="Montserrat"/>
              <a:sym typeface="Montserrat"/>
            </a:endParaRPr>
          </a:p>
        </p:txBody>
      </p:sp>
      <p:sp>
        <p:nvSpPr>
          <p:cNvPr id="440" name="Google Shape;440;g104350933c8_0_8"/>
          <p:cNvSpPr/>
          <p:nvPr/>
        </p:nvSpPr>
        <p:spPr>
          <a:xfrm>
            <a:off x="4905425" y="7737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1" name="Google Shape;441;g104350933c8_0_8"/>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sp>
        <p:nvSpPr>
          <p:cNvPr id="442" name="Google Shape;442;g104350933c8_0_8"/>
          <p:cNvSpPr txBox="1"/>
          <p:nvPr/>
        </p:nvSpPr>
        <p:spPr>
          <a:xfrm>
            <a:off x="388150" y="1904300"/>
            <a:ext cx="5276700" cy="2536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rPr b="0" i="0" lang="es-CO" sz="1400" u="none" cap="none" strike="noStrike">
                <a:solidFill>
                  <a:schemeClr val="dk1"/>
                </a:solidFill>
                <a:latin typeface="Arial"/>
                <a:ea typeface="Arial"/>
                <a:cs typeface="Arial"/>
                <a:sym typeface="Arial"/>
              </a:rPr>
              <a:t>El sistema marcado de hipertexto puede ser utilizado para crear varias páginas con un diseño similar, pero con un distinto contenido. </a:t>
            </a:r>
            <a:r>
              <a:rPr b="0" i="0" lang="es-CO" sz="1400" u="none" cap="none" strike="noStrike">
                <a:solidFill>
                  <a:srgbClr val="202122"/>
                </a:solidFill>
                <a:highlight>
                  <a:srgbClr val="FFFFFF"/>
                </a:highlight>
                <a:latin typeface="Arial"/>
                <a:ea typeface="Arial"/>
                <a:cs typeface="Arial"/>
                <a:sym typeface="Arial"/>
              </a:rPr>
              <a:t>HTML es un lenguaje de marcado que nos permite indicar la estructura de nuestro documento mediante etiquetas. Este lenguaje nos ofrece una gran adaptabilidad, una estructuración lógica y es fácil de interpre­tar tanto por humanos como por máquinas.</a:t>
            </a:r>
            <a:r>
              <a:rPr b="0" i="0" lang="es-CO" sz="1400" u="none" cap="none" strike="noStrike">
                <a:solidFill>
                  <a:schemeClr val="dk1"/>
                </a:solidFill>
                <a:latin typeface="Arial"/>
                <a:ea typeface="Arial"/>
                <a:cs typeface="Arial"/>
                <a:sym typeface="Arial"/>
              </a:rPr>
              <a:t> En prospecto actual el rostro de nuestra página (acompañado por su demás ventanas) está hecho.</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3" name="Google Shape;443;g104350933c8_0_8"/>
          <p:cNvPicPr preferRelativeResize="0"/>
          <p:nvPr/>
        </p:nvPicPr>
        <p:blipFill rotWithShape="1">
          <a:blip r:embed="rId4">
            <a:alphaModFix/>
          </a:blip>
          <a:srcRect b="0" l="0" r="0" t="0"/>
          <a:stretch/>
        </p:blipFill>
        <p:spPr>
          <a:xfrm>
            <a:off x="5972825" y="833500"/>
            <a:ext cx="3579124" cy="3607301"/>
          </a:xfrm>
          <a:prstGeom prst="rect">
            <a:avLst/>
          </a:prstGeom>
          <a:noFill/>
          <a:ln>
            <a:noFill/>
          </a:ln>
        </p:spPr>
      </p:pic>
      <p:pic>
        <p:nvPicPr>
          <p:cNvPr id="444" name="Google Shape;444;g104350933c8_0_8"/>
          <p:cNvPicPr preferRelativeResize="0"/>
          <p:nvPr/>
        </p:nvPicPr>
        <p:blipFill rotWithShape="1">
          <a:blip r:embed="rId5">
            <a:alphaModFix/>
          </a:blip>
          <a:srcRect b="0" l="0" r="0" t="0"/>
          <a:stretch/>
        </p:blipFill>
        <p:spPr>
          <a:xfrm rot="10800000">
            <a:off x="6306699" y="1246324"/>
            <a:ext cx="2902826" cy="2902826"/>
          </a:xfrm>
          <a:prstGeom prst="rect">
            <a:avLst/>
          </a:prstGeom>
          <a:noFill/>
          <a:ln>
            <a:noFill/>
          </a:ln>
        </p:spPr>
      </p:pic>
      <p:pic>
        <p:nvPicPr>
          <p:cNvPr id="445" name="Google Shape;445;g104350933c8_0_8"/>
          <p:cNvPicPr preferRelativeResize="0"/>
          <p:nvPr/>
        </p:nvPicPr>
        <p:blipFill rotWithShape="1">
          <a:blip r:embed="rId6">
            <a:alphaModFix/>
          </a:blip>
          <a:srcRect b="0" l="0" r="0" t="0"/>
          <a:stretch/>
        </p:blipFill>
        <p:spPr>
          <a:xfrm>
            <a:off x="1476850" y="833500"/>
            <a:ext cx="2758100" cy="6148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pic>
        <p:nvPicPr>
          <p:cNvPr id="450" name="Google Shape;450;g10670007878_4_37"/>
          <p:cNvPicPr preferRelativeResize="0"/>
          <p:nvPr/>
        </p:nvPicPr>
        <p:blipFill rotWithShape="1">
          <a:blip r:embed="rId3">
            <a:alphaModFix/>
          </a:blip>
          <a:srcRect b="0" l="0" r="0" t="0"/>
          <a:stretch/>
        </p:blipFill>
        <p:spPr>
          <a:xfrm>
            <a:off x="1257600" y="49275"/>
            <a:ext cx="2053601" cy="2053601"/>
          </a:xfrm>
          <a:prstGeom prst="rect">
            <a:avLst/>
          </a:prstGeom>
          <a:noFill/>
          <a:ln>
            <a:noFill/>
          </a:ln>
        </p:spPr>
      </p:pic>
      <p:pic>
        <p:nvPicPr>
          <p:cNvPr id="451" name="Google Shape;451;g10670007878_4_37"/>
          <p:cNvPicPr preferRelativeResize="0"/>
          <p:nvPr/>
        </p:nvPicPr>
        <p:blipFill rotWithShape="1">
          <a:blip r:embed="rId4">
            <a:alphaModFix/>
          </a:blip>
          <a:srcRect b="0" l="0" r="0" t="0"/>
          <a:stretch/>
        </p:blipFill>
        <p:spPr>
          <a:xfrm>
            <a:off x="4276824" y="240650"/>
            <a:ext cx="1653350" cy="543575"/>
          </a:xfrm>
          <a:prstGeom prst="rect">
            <a:avLst/>
          </a:prstGeom>
          <a:noFill/>
          <a:ln>
            <a:noFill/>
          </a:ln>
        </p:spPr>
      </p:pic>
      <p:sp>
        <p:nvSpPr>
          <p:cNvPr id="452" name="Google Shape;452;g10670007878_4_37"/>
          <p:cNvSpPr/>
          <p:nvPr/>
        </p:nvSpPr>
        <p:spPr>
          <a:xfrm>
            <a:off x="4706400" y="7842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g10670007878_4_37">
            <a:hlinkClick r:id="rId5"/>
          </p:cNvPr>
          <p:cNvSpPr txBox="1"/>
          <p:nvPr/>
        </p:nvSpPr>
        <p:spPr>
          <a:xfrm>
            <a:off x="4331500" y="277875"/>
            <a:ext cx="17583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s-CO" sz="1600" u="sng" cap="none" strike="noStrike">
                <a:solidFill>
                  <a:schemeClr val="hlink"/>
                </a:solidFill>
                <a:latin typeface="Arial"/>
                <a:ea typeface="Arial"/>
                <a:cs typeface="Arial"/>
                <a:sym typeface="Arial"/>
                <a:hlinkClick r:id="rId6"/>
              </a:rPr>
              <a:t>Modelo </a:t>
            </a:r>
            <a:r>
              <a:rPr b="1" lang="es-CO" sz="1600" u="sng">
                <a:solidFill>
                  <a:schemeClr val="hlink"/>
                </a:solidFill>
                <a:hlinkClick r:id="rId7"/>
              </a:rPr>
              <a:t>HTML</a:t>
            </a:r>
            <a:endParaRPr b="1" i="0" sz="1600" u="none" cap="none" strike="noStrike">
              <a:solidFill>
                <a:srgbClr val="000000"/>
              </a:solidFill>
              <a:latin typeface="Arial"/>
              <a:ea typeface="Arial"/>
              <a:cs typeface="Arial"/>
              <a:sym typeface="Arial"/>
            </a:endParaRPr>
          </a:p>
        </p:txBody>
      </p:sp>
      <p:pic>
        <p:nvPicPr>
          <p:cNvPr id="454" name="Google Shape;454;g10670007878_4_37"/>
          <p:cNvPicPr preferRelativeResize="0"/>
          <p:nvPr/>
        </p:nvPicPr>
        <p:blipFill rotWithShape="1">
          <a:blip r:embed="rId8">
            <a:alphaModFix/>
          </a:blip>
          <a:srcRect b="0" l="0" r="0" t="0"/>
          <a:stretch/>
        </p:blipFill>
        <p:spPr>
          <a:xfrm>
            <a:off x="1816512" y="1086927"/>
            <a:ext cx="6573974" cy="4327724"/>
          </a:xfrm>
          <a:prstGeom prst="rect">
            <a:avLst/>
          </a:prstGeom>
          <a:noFill/>
          <a:ln cap="flat" cmpd="sng" w="9525">
            <a:solidFill>
              <a:schemeClr val="dk1"/>
            </a:solidFill>
            <a:prstDash val="solid"/>
            <a:round/>
            <a:headEnd len="sm" w="sm" type="none"/>
            <a:tailEnd len="sm" w="sm" type="none"/>
          </a:ln>
          <a:effectLst>
            <a:outerShdw blurRad="600075" rotWithShape="0" algn="bl" dist="447675">
              <a:srgbClr val="073763">
                <a:alpha val="43529"/>
              </a:srgbClr>
            </a:outerShdw>
          </a:effectLst>
        </p:spPr>
      </p:pic>
      <p:pic>
        <p:nvPicPr>
          <p:cNvPr id="455" name="Google Shape;455;g10670007878_4_37"/>
          <p:cNvPicPr preferRelativeResize="0"/>
          <p:nvPr/>
        </p:nvPicPr>
        <p:blipFill rotWithShape="1">
          <a:blip r:embed="rId9">
            <a:alphaModFix/>
          </a:blip>
          <a:srcRect b="0" l="0" r="0" t="0"/>
          <a:stretch/>
        </p:blipFill>
        <p:spPr>
          <a:xfrm>
            <a:off x="0" y="4149150"/>
            <a:ext cx="1911027" cy="1521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
          <p:cNvSpPr txBox="1"/>
          <p:nvPr/>
        </p:nvSpPr>
        <p:spPr>
          <a:xfrm>
            <a:off x="731520" y="1505520"/>
            <a:ext cx="3749040" cy="7822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4000"/>
              <a:buFont typeface="Arial"/>
              <a:buNone/>
            </a:pPr>
            <a:r>
              <a:rPr b="1" i="0" lang="es-CO" sz="4000" u="sng" cap="none" strike="noStrike">
                <a:solidFill>
                  <a:srgbClr val="000000"/>
                </a:solidFill>
                <a:latin typeface="Arial"/>
                <a:ea typeface="Arial"/>
                <a:cs typeface="Arial"/>
                <a:sym typeface="Arial"/>
              </a:rPr>
              <a:t>Problemática</a:t>
            </a:r>
            <a:endParaRPr b="0" i="0" sz="4000" u="none" cap="none" strike="noStrike">
              <a:solidFill>
                <a:srgbClr val="000000"/>
              </a:solidFill>
              <a:latin typeface="Arial"/>
              <a:ea typeface="Arial"/>
              <a:cs typeface="Arial"/>
              <a:sym typeface="Arial"/>
            </a:endParaRPr>
          </a:p>
        </p:txBody>
      </p:sp>
      <p:sp>
        <p:nvSpPr>
          <p:cNvPr id="291" name="Google Shape;291;p3"/>
          <p:cNvSpPr txBox="1"/>
          <p:nvPr/>
        </p:nvSpPr>
        <p:spPr>
          <a:xfrm>
            <a:off x="822949" y="2273400"/>
            <a:ext cx="2012400" cy="401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Tienda Express</a:t>
            </a:r>
            <a:endParaRPr b="0" i="0" sz="1800" u="none" cap="none" strike="noStrike">
              <a:solidFill>
                <a:srgbClr val="000000"/>
              </a:solidFill>
              <a:latin typeface="Arial"/>
              <a:ea typeface="Arial"/>
              <a:cs typeface="Arial"/>
              <a:sym typeface="Arial"/>
            </a:endParaRPr>
          </a:p>
        </p:txBody>
      </p:sp>
      <p:sp>
        <p:nvSpPr>
          <p:cNvPr id="292" name="Google Shape;292;p3"/>
          <p:cNvSpPr txBox="1"/>
          <p:nvPr/>
        </p:nvSpPr>
        <p:spPr>
          <a:xfrm>
            <a:off x="1097275" y="2885400"/>
            <a:ext cx="5395200" cy="24024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chemeClr val="dk1"/>
              </a:buClr>
              <a:buSzPts val="1600"/>
              <a:buFont typeface="Arial"/>
              <a:buNone/>
            </a:pPr>
            <a:r>
              <a:rPr b="0" i="0" lang="es-CO" sz="1600" u="none" cap="none" strike="noStrike">
                <a:solidFill>
                  <a:srgbClr val="434343"/>
                </a:solidFill>
                <a:latin typeface="Arial"/>
                <a:ea typeface="Arial"/>
                <a:cs typeface="Arial"/>
                <a:sym typeface="Arial"/>
              </a:rPr>
              <a:t>En una tienda de barrio llamada </a:t>
            </a:r>
            <a:r>
              <a:rPr b="1" i="1" lang="es-CO" sz="1600" u="none" cap="none" strike="noStrike">
                <a:solidFill>
                  <a:srgbClr val="434343"/>
                </a:solidFill>
                <a:latin typeface="Arial"/>
                <a:ea typeface="Arial"/>
                <a:cs typeface="Arial"/>
                <a:sym typeface="Arial"/>
              </a:rPr>
              <a:t>Tienda Express,</a:t>
            </a:r>
            <a:r>
              <a:rPr b="0" i="1" lang="es-CO" sz="1600" u="none" cap="none" strike="noStrike">
                <a:solidFill>
                  <a:srgbClr val="434343"/>
                </a:solidFill>
                <a:latin typeface="Arial"/>
                <a:ea typeface="Arial"/>
                <a:cs typeface="Arial"/>
                <a:sym typeface="Arial"/>
              </a:rPr>
              <a:t> </a:t>
            </a:r>
            <a:r>
              <a:rPr b="0" i="0" lang="es-CO" sz="1600" u="none" cap="none" strike="noStrike">
                <a:solidFill>
                  <a:srgbClr val="434343"/>
                </a:solidFill>
                <a:latin typeface="Arial"/>
                <a:ea typeface="Arial"/>
                <a:cs typeface="Arial"/>
                <a:sym typeface="Arial"/>
              </a:rPr>
              <a:t>ubicada en la localidad de </a:t>
            </a:r>
            <a:r>
              <a:rPr b="0" i="0" lang="es-CO" sz="1600" u="sng" cap="none" strike="noStrike">
                <a:solidFill>
                  <a:srgbClr val="434343"/>
                </a:solidFill>
                <a:latin typeface="Arial"/>
                <a:ea typeface="Arial"/>
                <a:cs typeface="Arial"/>
                <a:sym typeface="Arial"/>
              </a:rPr>
              <a:t>Bosa</a:t>
            </a:r>
            <a:r>
              <a:rPr b="0" i="0" lang="es-CO" sz="1600" u="none" cap="none" strike="noStrike">
                <a:solidFill>
                  <a:srgbClr val="434343"/>
                </a:solidFill>
                <a:latin typeface="Arial"/>
                <a:ea typeface="Arial"/>
                <a:cs typeface="Arial"/>
                <a:sym typeface="Arial"/>
              </a:rPr>
              <a:t>, en un sector interno conocido como </a:t>
            </a:r>
            <a:r>
              <a:rPr b="0" i="0" lang="es-CO" sz="1600" u="sng" cap="none" strike="noStrike">
                <a:solidFill>
                  <a:srgbClr val="434343"/>
                </a:solidFill>
                <a:latin typeface="Arial"/>
                <a:ea typeface="Arial"/>
                <a:cs typeface="Arial"/>
                <a:sym typeface="Arial"/>
              </a:rPr>
              <a:t>Las Atalayas</a:t>
            </a:r>
            <a:r>
              <a:rPr b="0" i="0" lang="es-CO" sz="1600" u="none" cap="none" strike="noStrike">
                <a:solidFill>
                  <a:srgbClr val="434343"/>
                </a:solidFill>
                <a:latin typeface="Arial"/>
                <a:ea typeface="Arial"/>
                <a:cs typeface="Arial"/>
                <a:sym typeface="Arial"/>
              </a:rPr>
              <a:t>, se puede observar como la falta de un </a:t>
            </a:r>
            <a:r>
              <a:rPr b="1" i="0" lang="es-CO" sz="1600" u="none" cap="none" strike="noStrike">
                <a:solidFill>
                  <a:srgbClr val="434343"/>
                </a:solidFill>
                <a:latin typeface="Arial"/>
                <a:ea typeface="Arial"/>
                <a:cs typeface="Arial"/>
                <a:sym typeface="Arial"/>
              </a:rPr>
              <a:t>sistema de información</a:t>
            </a:r>
            <a:r>
              <a:rPr b="0" i="0" lang="es-CO" sz="1600" u="none" cap="none" strike="noStrike">
                <a:solidFill>
                  <a:srgbClr val="434343"/>
                </a:solidFill>
                <a:latin typeface="Arial"/>
                <a:ea typeface="Arial"/>
                <a:cs typeface="Arial"/>
                <a:sym typeface="Arial"/>
              </a:rPr>
              <a:t> que permita realizar un inventario, ha causado que </a:t>
            </a:r>
            <a:r>
              <a:rPr b="1" i="0" lang="es-CO" sz="1600" u="sng" cap="none" strike="noStrike">
                <a:solidFill>
                  <a:srgbClr val="434343"/>
                </a:solidFill>
                <a:latin typeface="Arial"/>
                <a:ea typeface="Arial"/>
                <a:cs typeface="Arial"/>
                <a:sym typeface="Arial"/>
              </a:rPr>
              <a:t>no</a:t>
            </a:r>
            <a:r>
              <a:rPr b="0" i="0" lang="es-CO" sz="1600" u="sng" cap="none" strike="noStrike">
                <a:solidFill>
                  <a:srgbClr val="434343"/>
                </a:solidFill>
                <a:latin typeface="Arial"/>
                <a:ea typeface="Arial"/>
                <a:cs typeface="Arial"/>
                <a:sym typeface="Arial"/>
              </a:rPr>
              <a:t> se pueda dar un seguimiento eficaz al manejo de los productos y las ventas</a:t>
            </a:r>
            <a:r>
              <a:rPr b="0" i="0" lang="es-CO" sz="1600" u="none" cap="none" strike="noStrike">
                <a:solidFill>
                  <a:srgbClr val="434343"/>
                </a:solidFill>
                <a:latin typeface="Arial"/>
                <a:ea typeface="Arial"/>
                <a:cs typeface="Arial"/>
                <a:sym typeface="Arial"/>
              </a:rPr>
              <a:t> de los mismos, además de un </a:t>
            </a:r>
            <a:r>
              <a:rPr b="1" i="0" lang="es-CO" sz="1600" u="sng" cap="none" strike="noStrike">
                <a:solidFill>
                  <a:srgbClr val="434343"/>
                </a:solidFill>
                <a:latin typeface="Arial"/>
                <a:ea typeface="Arial"/>
                <a:cs typeface="Arial"/>
                <a:sym typeface="Arial"/>
              </a:rPr>
              <a:t>bajo</a:t>
            </a:r>
            <a:r>
              <a:rPr b="0" i="0" lang="es-CO" sz="1600" u="sng" cap="none" strike="noStrike">
                <a:solidFill>
                  <a:srgbClr val="434343"/>
                </a:solidFill>
                <a:latin typeface="Arial"/>
                <a:ea typeface="Arial"/>
                <a:cs typeface="Arial"/>
                <a:sym typeface="Arial"/>
              </a:rPr>
              <a:t> control en todas las actividades que allí se llevan a cabo</a:t>
            </a:r>
            <a:r>
              <a:rPr b="0" i="0" lang="es-CO" sz="1600" u="none" cap="none" strike="noStrike">
                <a:solidFill>
                  <a:srgbClr val="434343"/>
                </a:solidFill>
                <a:latin typeface="Arial"/>
                <a:ea typeface="Arial"/>
                <a:cs typeface="Arial"/>
                <a:sym typeface="Arial"/>
              </a:rPr>
              <a:t>.</a:t>
            </a:r>
            <a:endParaRPr b="0" i="0" sz="1600" u="none" cap="none" strike="noStrike">
              <a:solidFill>
                <a:srgbClr val="434343"/>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434343"/>
              </a:solidFill>
              <a:latin typeface="Arial"/>
              <a:ea typeface="Arial"/>
              <a:cs typeface="Arial"/>
              <a:sym typeface="Arial"/>
            </a:endParaRPr>
          </a:p>
        </p:txBody>
      </p:sp>
      <p:sp>
        <p:nvSpPr>
          <p:cNvPr id="293" name="Google Shape;293;p3"/>
          <p:cNvSpPr/>
          <p:nvPr/>
        </p:nvSpPr>
        <p:spPr>
          <a:xfrm>
            <a:off x="914400" y="2835000"/>
            <a:ext cx="91440" cy="1645920"/>
          </a:xfrm>
          <a:prstGeom prst="rect">
            <a:avLst/>
          </a:prstGeom>
          <a:solidFill>
            <a:srgbClr val="CED4DA">
              <a:alpha val="4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4" name="Google Shape;294;p3"/>
          <p:cNvPicPr preferRelativeResize="0"/>
          <p:nvPr/>
        </p:nvPicPr>
        <p:blipFill rotWithShape="1">
          <a:blip r:embed="rId3">
            <a:alphaModFix/>
          </a:blip>
          <a:srcRect b="0" l="0" r="0" t="0"/>
          <a:stretch/>
        </p:blipFill>
        <p:spPr>
          <a:xfrm>
            <a:off x="6644875" y="152400"/>
            <a:ext cx="3283350" cy="3325123"/>
          </a:xfrm>
          <a:prstGeom prst="rect">
            <a:avLst/>
          </a:prstGeom>
          <a:noFill/>
          <a:ln>
            <a:noFill/>
          </a:ln>
          <a:effectLst>
            <a:outerShdw blurRad="57150" rotWithShape="0" algn="bl" dir="5400000" dist="19050">
              <a:srgbClr val="000000">
                <a:alpha val="44705"/>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gef14db9d07_0_1"/>
          <p:cNvSpPr/>
          <p:nvPr/>
        </p:nvSpPr>
        <p:spPr>
          <a:xfrm>
            <a:off x="1213195" y="3838250"/>
            <a:ext cx="3382800" cy="3948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Arial"/>
                <a:ea typeface="Arial"/>
                <a:cs typeface="Arial"/>
                <a:sym typeface="Arial"/>
              </a:rPr>
              <a:t>Thank you for your attention!</a:t>
            </a:r>
            <a:endParaRPr b="1" i="0" sz="2400" u="none" cap="none" strike="noStrike">
              <a:solidFill>
                <a:srgbClr val="000000"/>
              </a:solidFill>
              <a:latin typeface="Arial"/>
              <a:ea typeface="Arial"/>
              <a:cs typeface="Arial"/>
              <a:sym typeface="Arial"/>
            </a:endParaRPr>
          </a:p>
        </p:txBody>
      </p:sp>
      <p:pic>
        <p:nvPicPr>
          <p:cNvPr id="461" name="Google Shape;461;gef14db9d07_0_1"/>
          <p:cNvPicPr preferRelativeResize="0"/>
          <p:nvPr/>
        </p:nvPicPr>
        <p:blipFill rotWithShape="1">
          <a:blip r:embed="rId3">
            <a:alphaModFix/>
          </a:blip>
          <a:srcRect b="0" l="0" r="0" t="0"/>
          <a:stretch/>
        </p:blipFill>
        <p:spPr>
          <a:xfrm>
            <a:off x="182880" y="5198400"/>
            <a:ext cx="1371600" cy="300960"/>
          </a:xfrm>
          <a:prstGeom prst="rect">
            <a:avLst/>
          </a:prstGeom>
          <a:noFill/>
          <a:ln>
            <a:noFill/>
          </a:ln>
        </p:spPr>
      </p:pic>
      <p:sp>
        <p:nvSpPr>
          <p:cNvPr id="462" name="Google Shape;462;gef14db9d07_0_1"/>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3" name="Google Shape;463;gef14db9d07_0_1"/>
          <p:cNvPicPr preferRelativeResize="0"/>
          <p:nvPr/>
        </p:nvPicPr>
        <p:blipFill rotWithShape="1">
          <a:blip r:embed="rId4">
            <a:alphaModFix/>
          </a:blip>
          <a:srcRect b="0" l="0" r="0" t="0"/>
          <a:stretch/>
        </p:blipFill>
        <p:spPr>
          <a:xfrm>
            <a:off x="5209175" y="629175"/>
            <a:ext cx="3990861" cy="3790149"/>
          </a:xfrm>
          <a:prstGeom prst="rect">
            <a:avLst/>
          </a:prstGeom>
          <a:noFill/>
          <a:ln>
            <a:noFill/>
          </a:ln>
        </p:spPr>
      </p:pic>
      <p:pic>
        <p:nvPicPr>
          <p:cNvPr id="464" name="Google Shape;464;gef14db9d07_0_1"/>
          <p:cNvPicPr preferRelativeResize="0"/>
          <p:nvPr/>
        </p:nvPicPr>
        <p:blipFill rotWithShape="1">
          <a:blip r:embed="rId5">
            <a:alphaModFix/>
          </a:blip>
          <a:srcRect b="0" l="0" r="0" t="0"/>
          <a:stretch/>
        </p:blipFill>
        <p:spPr>
          <a:xfrm>
            <a:off x="1245988" y="877525"/>
            <a:ext cx="3317225" cy="2640900"/>
          </a:xfrm>
          <a:prstGeom prst="rect">
            <a:avLst/>
          </a:prstGeom>
          <a:noFill/>
          <a:ln>
            <a:noFill/>
          </a:ln>
        </p:spPr>
      </p:pic>
      <p:sp>
        <p:nvSpPr>
          <p:cNvPr id="465" name="Google Shape;465;gef14db9d07_0_1"/>
          <p:cNvSpPr/>
          <p:nvPr/>
        </p:nvSpPr>
        <p:spPr>
          <a:xfrm>
            <a:off x="0" y="5008300"/>
            <a:ext cx="1759200" cy="671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gf02f80bedd_1_0"/>
          <p:cNvPicPr preferRelativeResize="0"/>
          <p:nvPr/>
        </p:nvPicPr>
        <p:blipFill rotWithShape="1">
          <a:blip r:embed="rId3">
            <a:alphaModFix/>
          </a:blip>
          <a:srcRect b="0" l="0" r="0" t="0"/>
          <a:stretch/>
        </p:blipFill>
        <p:spPr>
          <a:xfrm>
            <a:off x="914400" y="1719262"/>
            <a:ext cx="3283350" cy="3325123"/>
          </a:xfrm>
          <a:prstGeom prst="rect">
            <a:avLst/>
          </a:prstGeom>
          <a:noFill/>
          <a:ln>
            <a:noFill/>
          </a:ln>
          <a:effectLst>
            <a:outerShdw blurRad="57150" rotWithShape="0" algn="bl" dir="5400000" dist="19050">
              <a:srgbClr val="000000">
                <a:alpha val="44705"/>
              </a:srgbClr>
            </a:outerShdw>
          </a:effectLst>
        </p:spPr>
      </p:pic>
      <p:sp>
        <p:nvSpPr>
          <p:cNvPr id="300" name="Google Shape;300;gf02f80bedd_1_0"/>
          <p:cNvSpPr txBox="1"/>
          <p:nvPr/>
        </p:nvSpPr>
        <p:spPr>
          <a:xfrm>
            <a:off x="7547900" y="314275"/>
            <a:ext cx="2074800" cy="471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Tienda Express</a:t>
            </a:r>
            <a:endParaRPr b="0" i="0" sz="1800" u="none" cap="none" strike="noStrike">
              <a:solidFill>
                <a:srgbClr val="000000"/>
              </a:solidFill>
              <a:latin typeface="Arial"/>
              <a:ea typeface="Arial"/>
              <a:cs typeface="Arial"/>
              <a:sym typeface="Arial"/>
            </a:endParaRPr>
          </a:p>
        </p:txBody>
      </p:sp>
      <p:sp>
        <p:nvSpPr>
          <p:cNvPr id="301" name="Google Shape;301;gf02f80bedd_1_0"/>
          <p:cNvSpPr txBox="1"/>
          <p:nvPr/>
        </p:nvSpPr>
        <p:spPr>
          <a:xfrm>
            <a:off x="4289250" y="870225"/>
            <a:ext cx="5395200" cy="29988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600"/>
              <a:buFont typeface="Arial"/>
              <a:buNone/>
            </a:pPr>
            <a:r>
              <a:rPr b="0" i="0" lang="es-CO" sz="1600" u="none" cap="none" strike="noStrike">
                <a:solidFill>
                  <a:srgbClr val="434343"/>
                </a:solidFill>
                <a:latin typeface="Arial"/>
                <a:ea typeface="Arial"/>
                <a:cs typeface="Arial"/>
                <a:sym typeface="Arial"/>
              </a:rPr>
              <a:t>En este lugar se puede observar que, el poco control que se intenta llevar acerca del inventario de los productos, se hace en unos cuadernos y estos no permiten realizar un análisis profundo de los productos que se tienen y se deben pedir, situación que ha dado paso a pérdidas económicas, pues productos que exceden la fecha de caducidad no son contados y cambiados oportunamente. De igual forma, se observa que a falta de un buen sistema, ellos se han visto en la necesidad de hacer las cosas más esenciales a instinto y sin ninguna herramienta plausible para la tarea.</a:t>
            </a:r>
            <a:endParaRPr b="0" i="0" sz="1600" u="none" cap="none" strike="noStrike">
              <a:solidFill>
                <a:srgbClr val="434343"/>
              </a:solidFill>
              <a:latin typeface="Arial"/>
              <a:ea typeface="Arial"/>
              <a:cs typeface="Arial"/>
              <a:sym typeface="Arial"/>
            </a:endParaRPr>
          </a:p>
        </p:txBody>
      </p:sp>
      <p:sp>
        <p:nvSpPr>
          <p:cNvPr id="302" name="Google Shape;302;gf02f80bedd_1_0"/>
          <p:cNvSpPr/>
          <p:nvPr/>
        </p:nvSpPr>
        <p:spPr>
          <a:xfrm>
            <a:off x="914400" y="2835000"/>
            <a:ext cx="91500" cy="1645800"/>
          </a:xfrm>
          <a:prstGeom prst="rect">
            <a:avLst/>
          </a:prstGeom>
          <a:solidFill>
            <a:srgbClr val="CED4DA">
              <a:alpha val="4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
          <p:cNvSpPr/>
          <p:nvPr/>
        </p:nvSpPr>
        <p:spPr>
          <a:xfrm>
            <a:off x="131351" y="1943750"/>
            <a:ext cx="4881900" cy="2002200"/>
          </a:xfrm>
          <a:prstGeom prst="rect">
            <a:avLst/>
          </a:prstGeom>
          <a:noFill/>
          <a:ln>
            <a:noFill/>
          </a:ln>
        </p:spPr>
        <p:txBody>
          <a:bodyPr anchorCtr="0" anchor="t" bIns="45000" lIns="90000" spcFirstLastPara="1" rIns="90000" wrap="square" tIns="45000">
            <a:noAutofit/>
          </a:bodyPr>
          <a:lstStyle/>
          <a:p>
            <a:pPr indent="0" lvl="0" marL="457200" marR="0" rtl="0" algn="just">
              <a:lnSpc>
                <a:spcPct val="100000"/>
              </a:lnSpc>
              <a:spcBef>
                <a:spcPts val="720"/>
              </a:spcBef>
              <a:spcAft>
                <a:spcPts val="0"/>
              </a:spcAft>
              <a:buClr>
                <a:srgbClr val="000000"/>
              </a:buClr>
              <a:buSzPts val="1800"/>
              <a:buFont typeface="Arial"/>
              <a:buNone/>
            </a:pPr>
            <a:r>
              <a:rPr b="0" i="0" lang="es-CO" sz="1800" u="none" cap="none" strike="noStrike">
                <a:solidFill>
                  <a:srgbClr val="434343"/>
                </a:solidFill>
                <a:latin typeface="Arial"/>
                <a:ea typeface="Arial"/>
                <a:cs typeface="Arial"/>
                <a:sym typeface="Arial"/>
              </a:rPr>
              <a:t>¿Cómo facilitar el manejo de los productos y obtener un stock más estable para obtener mayor control en aquello disponible, escaso, faltante, dañado o trocado con base en productos tangibles, disponibles y comerciables a través de la implementación de un sistema informático de inventarios?</a:t>
            </a:r>
            <a:endParaRPr b="0" i="0" sz="1800" u="none" cap="none" strike="noStrike">
              <a:solidFill>
                <a:srgbClr val="434343"/>
              </a:solidFill>
              <a:latin typeface="Arial"/>
              <a:ea typeface="Arial"/>
              <a:cs typeface="Arial"/>
              <a:sym typeface="Arial"/>
            </a:endParaRPr>
          </a:p>
        </p:txBody>
      </p:sp>
      <p:sp>
        <p:nvSpPr>
          <p:cNvPr id="308" name="Google Shape;308;p2"/>
          <p:cNvSpPr/>
          <p:nvPr/>
        </p:nvSpPr>
        <p:spPr>
          <a:xfrm>
            <a:off x="274320" y="1180800"/>
            <a:ext cx="3382920" cy="3949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Arial"/>
                <a:ea typeface="Arial"/>
                <a:cs typeface="Arial"/>
                <a:sym typeface="Arial"/>
              </a:rPr>
              <a:t>Tienda Express</a:t>
            </a:r>
            <a:endParaRPr b="1" i="0" sz="1800" u="none" cap="none" strike="noStrike">
              <a:solidFill>
                <a:srgbClr val="80808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s-CO" sz="1600" u="none" cap="none" strike="noStrike">
                <a:solidFill>
                  <a:srgbClr val="808080"/>
                </a:solidFill>
                <a:latin typeface="Arial"/>
                <a:ea typeface="Arial"/>
                <a:cs typeface="Arial"/>
                <a:sym typeface="Arial"/>
              </a:rPr>
              <a:t>Pregunta Problema</a:t>
            </a:r>
            <a:endParaRPr b="1" i="0" sz="1600" u="none" cap="none" strike="noStrike">
              <a:solidFill>
                <a:srgbClr val="80808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id="313" name="Google Shape;313;p4"/>
          <p:cNvPicPr preferRelativeResize="0"/>
          <p:nvPr/>
        </p:nvPicPr>
        <p:blipFill rotWithShape="1">
          <a:blip r:embed="rId3">
            <a:alphaModFix/>
          </a:blip>
          <a:srcRect b="0" l="0" r="0" t="0"/>
          <a:stretch/>
        </p:blipFill>
        <p:spPr>
          <a:xfrm>
            <a:off x="6889725" y="1563474"/>
            <a:ext cx="2913101" cy="3126799"/>
          </a:xfrm>
          <a:prstGeom prst="rect">
            <a:avLst/>
          </a:prstGeom>
          <a:noFill/>
          <a:ln>
            <a:noFill/>
          </a:ln>
          <a:effectLst>
            <a:outerShdw blurRad="57150" rotWithShape="0" algn="bl" dir="5400000" dist="19050">
              <a:srgbClr val="000000">
                <a:alpha val="40000"/>
              </a:srgbClr>
            </a:outerShdw>
          </a:effectLst>
        </p:spPr>
      </p:pic>
      <p:sp>
        <p:nvSpPr>
          <p:cNvPr id="314" name="Google Shape;314;p4"/>
          <p:cNvSpPr txBox="1"/>
          <p:nvPr/>
        </p:nvSpPr>
        <p:spPr>
          <a:xfrm>
            <a:off x="91450" y="1958988"/>
            <a:ext cx="3383400" cy="8385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200"/>
              <a:buFont typeface="Arial"/>
              <a:buNone/>
            </a:pPr>
            <a:r>
              <a:rPr b="0" i="0" lang="es-CO" sz="1200" u="none" cap="none" strike="noStrike">
                <a:solidFill>
                  <a:srgbClr val="666666"/>
                </a:solidFill>
                <a:latin typeface="Arial"/>
                <a:ea typeface="Arial"/>
                <a:cs typeface="Arial"/>
                <a:sym typeface="Arial"/>
              </a:rPr>
              <a:t>Evaluar los elementos y herramientas necesarias para prestar un servicio de calidad en tienda Express desarrollando S.M.I.E.P.</a:t>
            </a:r>
            <a:endParaRPr b="0" i="0" sz="1200" u="none" cap="none" strike="noStrike">
              <a:solidFill>
                <a:srgbClr val="000000"/>
              </a:solidFill>
              <a:latin typeface="Arial"/>
              <a:ea typeface="Arial"/>
              <a:cs typeface="Arial"/>
              <a:sym typeface="Arial"/>
            </a:endParaRPr>
          </a:p>
        </p:txBody>
      </p:sp>
      <p:sp>
        <p:nvSpPr>
          <p:cNvPr id="315" name="Google Shape;315;p4"/>
          <p:cNvSpPr txBox="1"/>
          <p:nvPr/>
        </p:nvSpPr>
        <p:spPr>
          <a:xfrm>
            <a:off x="91300" y="185750"/>
            <a:ext cx="3383400" cy="471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#1</a:t>
            </a:r>
            <a:endParaRPr b="0" i="0" sz="1800" u="none" cap="none" strike="noStrike">
              <a:solidFill>
                <a:srgbClr val="000000"/>
              </a:solidFill>
              <a:latin typeface="Arial"/>
              <a:ea typeface="Arial"/>
              <a:cs typeface="Arial"/>
              <a:sym typeface="Arial"/>
            </a:endParaRPr>
          </a:p>
        </p:txBody>
      </p:sp>
      <p:sp>
        <p:nvSpPr>
          <p:cNvPr id="316" name="Google Shape;316;p4"/>
          <p:cNvSpPr txBox="1"/>
          <p:nvPr/>
        </p:nvSpPr>
        <p:spPr>
          <a:xfrm>
            <a:off x="91450" y="3198775"/>
            <a:ext cx="3383400" cy="8385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200"/>
              <a:buFont typeface="Arial"/>
              <a:buNone/>
            </a:pPr>
            <a:r>
              <a:rPr b="0" i="0" lang="es-CO" sz="1200" u="none" cap="none" strike="noStrike">
                <a:solidFill>
                  <a:srgbClr val="666666"/>
                </a:solidFill>
                <a:latin typeface="Arial"/>
                <a:ea typeface="Arial"/>
                <a:cs typeface="Arial"/>
                <a:sym typeface="Arial"/>
              </a:rPr>
              <a:t>Demostrar  una necesidad de forma inmediata y segura, proporcionando una buena experiencia al cliente, operador y administrador durante su compra o turno en Tienda Express.</a:t>
            </a:r>
            <a:endParaRPr b="0" i="0" sz="1200" u="none" cap="none" strike="noStrike">
              <a:solidFill>
                <a:srgbClr val="000000"/>
              </a:solidFill>
              <a:latin typeface="Arial"/>
              <a:ea typeface="Arial"/>
              <a:cs typeface="Arial"/>
              <a:sym typeface="Arial"/>
            </a:endParaRPr>
          </a:p>
        </p:txBody>
      </p:sp>
      <p:sp>
        <p:nvSpPr>
          <p:cNvPr id="317" name="Google Shape;317;p4"/>
          <p:cNvSpPr txBox="1"/>
          <p:nvPr/>
        </p:nvSpPr>
        <p:spPr>
          <a:xfrm>
            <a:off x="109800" y="2797375"/>
            <a:ext cx="3383400" cy="4014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#3</a:t>
            </a:r>
            <a:endParaRPr b="0" i="0" sz="1800" u="none" cap="none" strike="noStrike">
              <a:solidFill>
                <a:srgbClr val="000000"/>
              </a:solidFill>
              <a:latin typeface="Arial"/>
              <a:ea typeface="Arial"/>
              <a:cs typeface="Arial"/>
              <a:sym typeface="Arial"/>
            </a:endParaRPr>
          </a:p>
        </p:txBody>
      </p:sp>
      <p:sp>
        <p:nvSpPr>
          <p:cNvPr id="318" name="Google Shape;318;p4"/>
          <p:cNvSpPr txBox="1"/>
          <p:nvPr/>
        </p:nvSpPr>
        <p:spPr>
          <a:xfrm>
            <a:off x="91450" y="4591425"/>
            <a:ext cx="3383400" cy="8385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200"/>
              <a:buFont typeface="Arial"/>
              <a:buNone/>
            </a:pPr>
            <a:r>
              <a:rPr b="0" i="0" lang="es-CO" sz="1200" u="none" cap="none" strike="noStrike">
                <a:solidFill>
                  <a:srgbClr val="666666"/>
                </a:solidFill>
                <a:latin typeface="Arial"/>
                <a:ea typeface="Arial"/>
                <a:cs typeface="Arial"/>
                <a:sym typeface="Arial"/>
              </a:rPr>
              <a:t>Implementar S.M.I.E.P para fomentar una relación de fidelidad y confianza con los sistemas automatizados que colaboran a un mejor manejo de una empresa como Tienda Express.</a:t>
            </a:r>
            <a:endParaRPr b="0" i="0" sz="1200" u="none" cap="none" strike="noStrike">
              <a:solidFill>
                <a:srgbClr val="000000"/>
              </a:solidFill>
              <a:latin typeface="Arial"/>
              <a:ea typeface="Arial"/>
              <a:cs typeface="Arial"/>
              <a:sym typeface="Arial"/>
            </a:endParaRPr>
          </a:p>
        </p:txBody>
      </p:sp>
      <p:sp>
        <p:nvSpPr>
          <p:cNvPr id="319" name="Google Shape;319;p4"/>
          <p:cNvSpPr txBox="1"/>
          <p:nvPr/>
        </p:nvSpPr>
        <p:spPr>
          <a:xfrm>
            <a:off x="91300" y="4190150"/>
            <a:ext cx="3383400" cy="4014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#4</a:t>
            </a:r>
            <a:endParaRPr b="0" i="0" sz="1800" u="none" cap="none" strike="noStrike">
              <a:solidFill>
                <a:srgbClr val="000000"/>
              </a:solidFill>
              <a:latin typeface="Arial"/>
              <a:ea typeface="Arial"/>
              <a:cs typeface="Arial"/>
              <a:sym typeface="Arial"/>
            </a:endParaRPr>
          </a:p>
        </p:txBody>
      </p:sp>
      <p:sp>
        <p:nvSpPr>
          <p:cNvPr id="320" name="Google Shape;320;p4"/>
          <p:cNvSpPr txBox="1"/>
          <p:nvPr/>
        </p:nvSpPr>
        <p:spPr>
          <a:xfrm>
            <a:off x="6566525" y="2304872"/>
            <a:ext cx="3383400" cy="10608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200"/>
              <a:buFont typeface="Arial"/>
              <a:buNone/>
            </a:pPr>
            <a:r>
              <a:rPr b="0" i="0" lang="es-CO" sz="1200" u="none" cap="none" strike="noStrike">
                <a:solidFill>
                  <a:srgbClr val="666666"/>
                </a:solidFill>
                <a:latin typeface="Arial"/>
                <a:ea typeface="Arial"/>
                <a:cs typeface="Arial"/>
                <a:sym typeface="Arial"/>
              </a:rPr>
              <a:t>I</a:t>
            </a:r>
            <a:r>
              <a:rPr b="0" i="0" lang="es-CO" sz="1600" u="none" cap="none" strike="noStrike">
                <a:solidFill>
                  <a:srgbClr val="666666"/>
                </a:solidFill>
                <a:latin typeface="Arial"/>
                <a:ea typeface="Arial"/>
                <a:cs typeface="Arial"/>
                <a:sym typeface="Arial"/>
              </a:rPr>
              <a:t>mplementar un sistema de inventarios que permita mayor competitividad con estrategias que permitan la venta de productos de calidad y un manejo eficiente del producto que se tiene, junto con reportes contables diarios entre cantidad de producto y dinero dentro de Tienda Express.</a:t>
            </a:r>
            <a:endParaRPr b="0" i="0" sz="1600" u="none" cap="none" strike="noStrike">
              <a:solidFill>
                <a:srgbClr val="000000"/>
              </a:solidFill>
              <a:latin typeface="Arial"/>
              <a:ea typeface="Arial"/>
              <a:cs typeface="Arial"/>
              <a:sym typeface="Arial"/>
            </a:endParaRPr>
          </a:p>
        </p:txBody>
      </p:sp>
      <p:sp>
        <p:nvSpPr>
          <p:cNvPr id="321" name="Google Shape;321;p4"/>
          <p:cNvSpPr txBox="1"/>
          <p:nvPr/>
        </p:nvSpPr>
        <p:spPr>
          <a:xfrm>
            <a:off x="6889715" y="998990"/>
            <a:ext cx="2011800" cy="4014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2" name="Google Shape;322;p4"/>
          <p:cNvSpPr/>
          <p:nvPr/>
        </p:nvSpPr>
        <p:spPr>
          <a:xfrm flipH="1" rot="1584902">
            <a:off x="4708684" y="1234427"/>
            <a:ext cx="1782432" cy="450172"/>
          </a:xfrm>
          <a:prstGeom prst="flowChartInputOutput">
            <a:avLst/>
          </a:prstGeom>
          <a:solidFill>
            <a:srgbClr val="8F3E3E"/>
          </a:solidFill>
          <a:ln cap="flat" cmpd="sng" w="9525">
            <a:solidFill>
              <a:srgbClr val="8F3E3E"/>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CO" sz="1400" u="none" cap="none" strike="noStrike">
                <a:solidFill>
                  <a:srgbClr val="FFFFFF"/>
                </a:solidFill>
                <a:latin typeface="Arial"/>
                <a:ea typeface="Arial"/>
                <a:cs typeface="Arial"/>
                <a:sym typeface="Arial"/>
              </a:rPr>
              <a:t>Objetivo</a:t>
            </a:r>
            <a:endParaRPr b="1" i="0" sz="1400" u="none" cap="none" strike="noStrike">
              <a:solidFill>
                <a:srgbClr val="FFFFFF"/>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400"/>
              <a:buFont typeface="Arial"/>
              <a:buNone/>
            </a:pPr>
            <a:r>
              <a:rPr b="1" i="0" lang="es-CO" sz="1400" u="none" cap="none" strike="noStrike">
                <a:solidFill>
                  <a:srgbClr val="FFFFFF"/>
                </a:solidFill>
                <a:latin typeface="Arial"/>
                <a:ea typeface="Arial"/>
                <a:cs typeface="Arial"/>
                <a:sym typeface="Arial"/>
              </a:rPr>
              <a:t>General</a:t>
            </a:r>
            <a:endParaRPr b="1" i="0" sz="1400" u="none" cap="none" strike="noStrike">
              <a:solidFill>
                <a:srgbClr val="FFFFFF"/>
              </a:solidFill>
              <a:latin typeface="Arial"/>
              <a:ea typeface="Arial"/>
              <a:cs typeface="Arial"/>
              <a:sym typeface="Arial"/>
            </a:endParaRPr>
          </a:p>
        </p:txBody>
      </p:sp>
      <p:sp>
        <p:nvSpPr>
          <p:cNvPr id="323" name="Google Shape;323;p4"/>
          <p:cNvSpPr/>
          <p:nvPr/>
        </p:nvSpPr>
        <p:spPr>
          <a:xfrm flipH="1" rot="1584910">
            <a:off x="3781992" y="1503375"/>
            <a:ext cx="1793767" cy="450175"/>
          </a:xfrm>
          <a:prstGeom prst="flowChartInputOutput">
            <a:avLst/>
          </a:prstGeom>
          <a:solidFill>
            <a:srgbClr val="3C5D5B"/>
          </a:solidFill>
          <a:ln cap="flat" cmpd="sng" w="9525">
            <a:solidFill>
              <a:srgbClr val="3C5D5B"/>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s-CO" sz="1200" u="none" cap="none" strike="noStrike">
                <a:solidFill>
                  <a:srgbClr val="FFFFFF"/>
                </a:solidFill>
                <a:latin typeface="Arial"/>
                <a:ea typeface="Arial"/>
                <a:cs typeface="Arial"/>
                <a:sym typeface="Arial"/>
              </a:rPr>
              <a:t>Objetivos</a:t>
            </a:r>
            <a:endParaRPr b="1" i="0" sz="1200" u="none" cap="none" strike="noStrike">
              <a:solidFill>
                <a:srgbClr val="FFFFFF"/>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200"/>
              <a:buFont typeface="Arial"/>
              <a:buNone/>
            </a:pPr>
            <a:r>
              <a:rPr b="1" i="0" lang="es-CO" sz="1200" u="none" cap="none" strike="noStrike">
                <a:solidFill>
                  <a:srgbClr val="FFFFFF"/>
                </a:solidFill>
                <a:latin typeface="Arial"/>
                <a:ea typeface="Arial"/>
                <a:cs typeface="Arial"/>
                <a:sym typeface="Arial"/>
              </a:rPr>
              <a:t>Específicos</a:t>
            </a:r>
            <a:endParaRPr b="1" i="0" sz="1200" u="none" cap="none" strike="noStrike">
              <a:solidFill>
                <a:srgbClr val="FFFFFF"/>
              </a:solidFill>
              <a:latin typeface="Arial"/>
              <a:ea typeface="Arial"/>
              <a:cs typeface="Arial"/>
              <a:sym typeface="Arial"/>
            </a:endParaRPr>
          </a:p>
        </p:txBody>
      </p:sp>
      <p:sp>
        <p:nvSpPr>
          <p:cNvPr id="324" name="Google Shape;324;p4"/>
          <p:cNvSpPr txBox="1"/>
          <p:nvPr/>
        </p:nvSpPr>
        <p:spPr>
          <a:xfrm>
            <a:off x="109800" y="1563475"/>
            <a:ext cx="3383400" cy="4014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#2</a:t>
            </a:r>
            <a:endParaRPr b="0" i="0" sz="1800" u="none" cap="none" strike="noStrike">
              <a:solidFill>
                <a:srgbClr val="000000"/>
              </a:solidFill>
              <a:latin typeface="Arial"/>
              <a:ea typeface="Arial"/>
              <a:cs typeface="Arial"/>
              <a:sym typeface="Arial"/>
            </a:endParaRPr>
          </a:p>
        </p:txBody>
      </p:sp>
      <p:sp>
        <p:nvSpPr>
          <p:cNvPr id="325" name="Google Shape;325;p4"/>
          <p:cNvSpPr txBox="1"/>
          <p:nvPr/>
        </p:nvSpPr>
        <p:spPr>
          <a:xfrm>
            <a:off x="109800" y="661051"/>
            <a:ext cx="3383400" cy="7437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200"/>
              <a:buFont typeface="Arial"/>
              <a:buNone/>
            </a:pPr>
            <a:r>
              <a:rPr b="0" i="0" lang="es-CO" sz="1200" u="none" cap="none" strike="noStrike">
                <a:solidFill>
                  <a:srgbClr val="666666"/>
                </a:solidFill>
                <a:latin typeface="Arial"/>
                <a:ea typeface="Arial"/>
                <a:cs typeface="Arial"/>
                <a:sym typeface="Arial"/>
              </a:rPr>
              <a:t>Diseñar, Construir y Desarrollar S.M.I.E.P como sistema de inventarios que facilite las tareas de venta e inventarios en una empresa pequeña.</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f0b98326a7_0_10"/>
          <p:cNvSpPr/>
          <p:nvPr/>
        </p:nvSpPr>
        <p:spPr>
          <a:xfrm>
            <a:off x="274325" y="1180800"/>
            <a:ext cx="4081200" cy="1221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Diagramas de casos UML</a:t>
            </a:r>
            <a:endParaRPr b="1" i="0" sz="2500" u="none" cap="none" strike="noStrike">
              <a:solidFill>
                <a:srgbClr val="000000"/>
              </a:solidFill>
              <a:latin typeface="Montserrat"/>
              <a:ea typeface="Montserrat"/>
              <a:cs typeface="Montserrat"/>
              <a:sym typeface="Montserrat"/>
            </a:endParaRPr>
          </a:p>
        </p:txBody>
      </p:sp>
      <p:sp>
        <p:nvSpPr>
          <p:cNvPr id="331" name="Google Shape;331;gf0b98326a7_0_10"/>
          <p:cNvSpPr/>
          <p:nvPr/>
        </p:nvSpPr>
        <p:spPr>
          <a:xfrm>
            <a:off x="49463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2" name="Google Shape;332;gf0b98326a7_0_10"/>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pic>
        <p:nvPicPr>
          <p:cNvPr id="333" name="Google Shape;333;gf0b98326a7_0_10"/>
          <p:cNvPicPr preferRelativeResize="0"/>
          <p:nvPr/>
        </p:nvPicPr>
        <p:blipFill rotWithShape="1">
          <a:blip r:embed="rId4">
            <a:alphaModFix/>
          </a:blip>
          <a:srcRect b="0" l="0" r="0" t="0"/>
          <a:stretch/>
        </p:blipFill>
        <p:spPr>
          <a:xfrm>
            <a:off x="5915539" y="1546213"/>
            <a:ext cx="2578124" cy="2578124"/>
          </a:xfrm>
          <a:prstGeom prst="rect">
            <a:avLst/>
          </a:prstGeom>
          <a:noFill/>
          <a:ln>
            <a:noFill/>
          </a:ln>
        </p:spPr>
      </p:pic>
      <p:sp>
        <p:nvSpPr>
          <p:cNvPr id="334" name="Google Shape;334;gf0b98326a7_0_10"/>
          <p:cNvSpPr txBox="1"/>
          <p:nvPr/>
        </p:nvSpPr>
        <p:spPr>
          <a:xfrm>
            <a:off x="274325" y="2281875"/>
            <a:ext cx="46311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El diagrama de casos de uso es una forma de diagrama de comportamiento en lenguaje de modelado unificado (UML, del inglés Unified Modelling Language), con la que se representan procesos empresariales, así como sistemas y procesos de programación orientada a objetos. </a:t>
            </a:r>
            <a:r>
              <a:rPr b="1" i="0" lang="es-CO" sz="1400" u="sng" cap="none" strike="noStrike">
                <a:solidFill>
                  <a:schemeClr val="hlink"/>
                </a:solidFill>
                <a:latin typeface="Arial"/>
                <a:ea typeface="Arial"/>
                <a:cs typeface="Arial"/>
                <a:sym typeface="Arial"/>
                <a:hlinkClick r:id="rId5"/>
              </a:rPr>
              <a:t>Formato de casos de uso extendido.</a:t>
            </a:r>
            <a:endParaRPr b="1" i="0" sz="1400" u="none" cap="none" strike="noStrike">
              <a:solidFill>
                <a:srgbClr val="000000"/>
              </a:solidFill>
              <a:latin typeface="Arial"/>
              <a:ea typeface="Arial"/>
              <a:cs typeface="Arial"/>
              <a:sym typeface="Arial"/>
            </a:endParaRPr>
          </a:p>
        </p:txBody>
      </p:sp>
      <p:pic>
        <p:nvPicPr>
          <p:cNvPr id="335" name="Google Shape;335;gf0b98326a7_0_10"/>
          <p:cNvPicPr preferRelativeResize="0"/>
          <p:nvPr/>
        </p:nvPicPr>
        <p:blipFill rotWithShape="1">
          <a:blip r:embed="rId6">
            <a:alphaModFix/>
          </a:blip>
          <a:srcRect b="0" l="0" r="0" t="0"/>
          <a:stretch/>
        </p:blipFill>
        <p:spPr>
          <a:xfrm>
            <a:off x="152325" y="1106775"/>
            <a:ext cx="3837550" cy="970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gecfba58b1c_0_0"/>
          <p:cNvPicPr preferRelativeResize="0"/>
          <p:nvPr/>
        </p:nvPicPr>
        <p:blipFill rotWithShape="1">
          <a:blip r:embed="rId3">
            <a:alphaModFix/>
          </a:blip>
          <a:srcRect b="0" l="0" r="0" t="0"/>
          <a:stretch/>
        </p:blipFill>
        <p:spPr>
          <a:xfrm>
            <a:off x="8171050" y="1686825"/>
            <a:ext cx="1740726" cy="1740726"/>
          </a:xfrm>
          <a:prstGeom prst="rect">
            <a:avLst/>
          </a:prstGeom>
          <a:noFill/>
          <a:ln>
            <a:noFill/>
          </a:ln>
        </p:spPr>
      </p:pic>
      <p:pic>
        <p:nvPicPr>
          <p:cNvPr id="341" name="Google Shape;341;gecfba58b1c_0_0"/>
          <p:cNvPicPr preferRelativeResize="0"/>
          <p:nvPr/>
        </p:nvPicPr>
        <p:blipFill rotWithShape="1">
          <a:blip r:embed="rId4">
            <a:alphaModFix/>
          </a:blip>
          <a:srcRect b="0" l="0" r="0" t="0"/>
          <a:stretch/>
        </p:blipFill>
        <p:spPr>
          <a:xfrm rot="-1897376">
            <a:off x="4665496" y="-113474"/>
            <a:ext cx="962102" cy="962102"/>
          </a:xfrm>
          <a:prstGeom prst="rect">
            <a:avLst/>
          </a:prstGeom>
          <a:noFill/>
          <a:ln>
            <a:noFill/>
          </a:ln>
        </p:spPr>
      </p:pic>
      <p:sp>
        <p:nvSpPr>
          <p:cNvPr id="342" name="Google Shape;342;gecfba58b1c_0_0"/>
          <p:cNvSpPr/>
          <p:nvPr/>
        </p:nvSpPr>
        <p:spPr>
          <a:xfrm>
            <a:off x="914400" y="2835000"/>
            <a:ext cx="91500" cy="1645800"/>
          </a:xfrm>
          <a:prstGeom prst="rect">
            <a:avLst/>
          </a:prstGeom>
          <a:solidFill>
            <a:srgbClr val="CED4DA">
              <a:alpha val="4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gecfba58b1c_0_0"/>
          <p:cNvSpPr txBox="1"/>
          <p:nvPr/>
        </p:nvSpPr>
        <p:spPr>
          <a:xfrm>
            <a:off x="4017200" y="218625"/>
            <a:ext cx="21726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s-CO" sz="1400" u="sng" cap="none" strike="noStrike">
                <a:solidFill>
                  <a:schemeClr val="hlink"/>
                </a:solidFill>
                <a:latin typeface="Arial"/>
                <a:ea typeface="Arial"/>
                <a:cs typeface="Arial"/>
                <a:sym typeface="Arial"/>
                <a:hlinkClick r:id="rId5"/>
              </a:rPr>
              <a:t>UML</a:t>
            </a:r>
            <a:endParaRPr b="1" i="0" sz="1400" u="none" cap="none" strike="noStrike">
              <a:solidFill>
                <a:srgbClr val="000000"/>
              </a:solidFill>
              <a:latin typeface="Arial"/>
              <a:ea typeface="Arial"/>
              <a:cs typeface="Arial"/>
              <a:sym typeface="Arial"/>
            </a:endParaRPr>
          </a:p>
        </p:txBody>
      </p:sp>
      <p:pic>
        <p:nvPicPr>
          <p:cNvPr id="344" name="Google Shape;344;gecfba58b1c_0_0"/>
          <p:cNvPicPr preferRelativeResize="0"/>
          <p:nvPr/>
        </p:nvPicPr>
        <p:blipFill rotWithShape="1">
          <a:blip r:embed="rId6">
            <a:alphaModFix/>
          </a:blip>
          <a:srcRect b="0" l="0" r="0" t="0"/>
          <a:stretch/>
        </p:blipFill>
        <p:spPr>
          <a:xfrm>
            <a:off x="2117925" y="618825"/>
            <a:ext cx="6053124" cy="4741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grpSp>
        <p:nvGrpSpPr>
          <p:cNvPr id="349" name="Google Shape;349;g1077078d894_1_1"/>
          <p:cNvGrpSpPr/>
          <p:nvPr/>
        </p:nvGrpSpPr>
        <p:grpSpPr>
          <a:xfrm>
            <a:off x="5535388" y="0"/>
            <a:ext cx="3837550" cy="970150"/>
            <a:chOff x="3121538" y="0"/>
            <a:chExt cx="3837550" cy="970150"/>
          </a:xfrm>
        </p:grpSpPr>
        <p:pic>
          <p:nvPicPr>
            <p:cNvPr id="350" name="Google Shape;350;g1077078d894_1_1"/>
            <p:cNvPicPr preferRelativeResize="0"/>
            <p:nvPr/>
          </p:nvPicPr>
          <p:blipFill rotWithShape="1">
            <a:blip r:embed="rId3">
              <a:alphaModFix/>
            </a:blip>
            <a:srcRect b="0" l="0" r="0" t="0"/>
            <a:stretch/>
          </p:blipFill>
          <p:spPr>
            <a:xfrm>
              <a:off x="3121538" y="0"/>
              <a:ext cx="3837550" cy="970150"/>
            </a:xfrm>
            <a:prstGeom prst="rect">
              <a:avLst/>
            </a:prstGeom>
            <a:noFill/>
            <a:ln>
              <a:noFill/>
            </a:ln>
          </p:spPr>
        </p:pic>
        <p:sp>
          <p:nvSpPr>
            <p:cNvPr id="351" name="Google Shape;351;g1077078d894_1_1"/>
            <p:cNvSpPr txBox="1"/>
            <p:nvPr/>
          </p:nvSpPr>
          <p:spPr>
            <a:xfrm>
              <a:off x="3127650" y="208025"/>
              <a:ext cx="38253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Times New Roman"/>
                  <a:ea typeface="Times New Roman"/>
                  <a:cs typeface="Times New Roman"/>
                  <a:sym typeface="Times New Roman"/>
                </a:rPr>
                <a:t>Diagrama de Clases</a:t>
              </a:r>
              <a:endParaRPr b="1" i="0" sz="2400" u="none" cap="none" strike="noStrike">
                <a:solidFill>
                  <a:srgbClr val="000000"/>
                </a:solidFill>
                <a:latin typeface="Times New Roman"/>
                <a:ea typeface="Times New Roman"/>
                <a:cs typeface="Times New Roman"/>
                <a:sym typeface="Times New Roman"/>
              </a:endParaRPr>
            </a:p>
          </p:txBody>
        </p:sp>
      </p:grpSp>
      <p:pic>
        <p:nvPicPr>
          <p:cNvPr id="352" name="Google Shape;352;g1077078d894_1_1"/>
          <p:cNvPicPr preferRelativeResize="0"/>
          <p:nvPr/>
        </p:nvPicPr>
        <p:blipFill>
          <a:blip r:embed="rId4">
            <a:alphaModFix/>
          </a:blip>
          <a:stretch>
            <a:fillRect/>
          </a:stretch>
        </p:blipFill>
        <p:spPr>
          <a:xfrm>
            <a:off x="0" y="0"/>
            <a:ext cx="4824869" cy="5670550"/>
          </a:xfrm>
          <a:prstGeom prst="rect">
            <a:avLst/>
          </a:prstGeom>
          <a:noFill/>
          <a:ln>
            <a:noFill/>
          </a:ln>
        </p:spPr>
      </p:pic>
      <p:sp>
        <p:nvSpPr>
          <p:cNvPr id="353" name="Google Shape;353;g1077078d894_1_1"/>
          <p:cNvSpPr txBox="1"/>
          <p:nvPr/>
        </p:nvSpPr>
        <p:spPr>
          <a:xfrm>
            <a:off x="5703225" y="1171800"/>
            <a:ext cx="3501900" cy="31938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s-CO" sz="1700"/>
              <a:t>Este diagrama estructural está diseñado netamente para la programación orientada a objetos, lo cual nos permite relacionar los diferentes objetos que se pueden encontrar dentro del software junto con sus clases, atributos y métodos.</a:t>
            </a:r>
            <a:endParaRPr sz="17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grpSp>
        <p:nvGrpSpPr>
          <p:cNvPr id="358" name="Google Shape;358;g1077078d894_1_4"/>
          <p:cNvGrpSpPr/>
          <p:nvPr/>
        </p:nvGrpSpPr>
        <p:grpSpPr>
          <a:xfrm>
            <a:off x="2060788" y="457950"/>
            <a:ext cx="3837550" cy="970150"/>
            <a:chOff x="-12" y="2074275"/>
            <a:chExt cx="3837550" cy="970150"/>
          </a:xfrm>
        </p:grpSpPr>
        <p:pic>
          <p:nvPicPr>
            <p:cNvPr id="359" name="Google Shape;359;g1077078d894_1_4"/>
            <p:cNvPicPr preferRelativeResize="0"/>
            <p:nvPr/>
          </p:nvPicPr>
          <p:blipFill rotWithShape="1">
            <a:blip r:embed="rId3">
              <a:alphaModFix/>
            </a:blip>
            <a:srcRect b="0" l="0" r="0" t="0"/>
            <a:stretch/>
          </p:blipFill>
          <p:spPr>
            <a:xfrm>
              <a:off x="-12" y="2074275"/>
              <a:ext cx="3837550" cy="970150"/>
            </a:xfrm>
            <a:prstGeom prst="rect">
              <a:avLst/>
            </a:prstGeom>
            <a:noFill/>
            <a:ln>
              <a:noFill/>
            </a:ln>
          </p:spPr>
        </p:pic>
        <p:sp>
          <p:nvSpPr>
            <p:cNvPr id="360" name="Google Shape;360;g1077078d894_1_4"/>
            <p:cNvSpPr txBox="1"/>
            <p:nvPr/>
          </p:nvSpPr>
          <p:spPr>
            <a:xfrm>
              <a:off x="6125" y="2282300"/>
              <a:ext cx="38253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Times New Roman"/>
                  <a:ea typeface="Times New Roman"/>
                  <a:cs typeface="Times New Roman"/>
                  <a:sym typeface="Times New Roman"/>
                </a:rPr>
                <a:t>Modelo Entidad</a:t>
              </a:r>
              <a:r>
                <a:rPr b="1" lang="es-CO" sz="2400">
                  <a:latin typeface="Times New Roman"/>
                  <a:ea typeface="Times New Roman"/>
                  <a:cs typeface="Times New Roman"/>
                  <a:sym typeface="Times New Roman"/>
                </a:rPr>
                <a:t>-</a:t>
              </a:r>
              <a:r>
                <a:rPr b="1" i="0" lang="es-CO" sz="2400" u="none" cap="none" strike="noStrike">
                  <a:solidFill>
                    <a:srgbClr val="000000"/>
                  </a:solidFill>
                  <a:latin typeface="Times New Roman"/>
                  <a:ea typeface="Times New Roman"/>
                  <a:cs typeface="Times New Roman"/>
                  <a:sym typeface="Times New Roman"/>
                </a:rPr>
                <a:t>Relación</a:t>
              </a:r>
              <a:endParaRPr b="1" i="0" sz="2400" u="none" cap="none" strike="noStrike">
                <a:solidFill>
                  <a:srgbClr val="000000"/>
                </a:solidFill>
                <a:latin typeface="Times New Roman"/>
                <a:ea typeface="Times New Roman"/>
                <a:cs typeface="Times New Roman"/>
                <a:sym typeface="Times New Roman"/>
              </a:endParaRPr>
            </a:p>
          </p:txBody>
        </p:sp>
      </p:grpSp>
      <p:sp>
        <p:nvSpPr>
          <p:cNvPr id="361" name="Google Shape;361;g1077078d894_1_4"/>
          <p:cNvSpPr txBox="1"/>
          <p:nvPr/>
        </p:nvSpPr>
        <p:spPr>
          <a:xfrm>
            <a:off x="402850" y="2620975"/>
            <a:ext cx="46929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sz="1500">
                <a:solidFill>
                  <a:srgbClr val="282C33"/>
                </a:solidFill>
              </a:rPr>
              <a:t>Es un </a:t>
            </a:r>
            <a:r>
              <a:rPr lang="es-CO" sz="1500">
                <a:solidFill>
                  <a:srgbClr val="282C33"/>
                </a:solidFill>
              </a:rPr>
              <a:t>tipo de diagrama de flujo que ilustra cómo las "entidades", como personas, objetos o conceptos, </a:t>
            </a:r>
            <a:r>
              <a:rPr lang="es-CO" sz="1500">
                <a:solidFill>
                  <a:srgbClr val="282C33"/>
                </a:solidFill>
              </a:rPr>
              <a:t>se relacionan entre sí dentro de un sistema</a:t>
            </a:r>
            <a:r>
              <a:rPr lang="es-CO" sz="1500">
                <a:solidFill>
                  <a:srgbClr val="282C33"/>
                </a:solidFill>
              </a:rPr>
              <a:t>.</a:t>
            </a:r>
            <a:endParaRPr sz="1500">
              <a:solidFill>
                <a:srgbClr val="282C33"/>
              </a:solidFill>
            </a:endParaRPr>
          </a:p>
          <a:p>
            <a:pPr indent="0" lvl="0" marL="0" rtl="0" algn="l">
              <a:spcBef>
                <a:spcPts val="0"/>
              </a:spcBef>
              <a:spcAft>
                <a:spcPts val="0"/>
              </a:spcAft>
              <a:buNone/>
            </a:pPr>
            <a:r>
              <a:t/>
            </a:r>
            <a:endParaRPr sz="1500">
              <a:solidFill>
                <a:srgbClr val="282C33"/>
              </a:solidFill>
            </a:endParaRPr>
          </a:p>
          <a:p>
            <a:pPr indent="0" lvl="0" marL="0" rtl="0" algn="l">
              <a:spcBef>
                <a:spcPts val="0"/>
              </a:spcBef>
              <a:spcAft>
                <a:spcPts val="0"/>
              </a:spcAft>
              <a:buNone/>
            </a:pPr>
            <a:r>
              <a:rPr lang="es-CO" sz="1500">
                <a:solidFill>
                  <a:srgbClr val="282C33"/>
                </a:solidFill>
              </a:rPr>
              <a:t>Consta de procesos de modelado básicos que debemos de tener en cuenta ya que brindan conocimientos necesario y fundamentos al presentarlos. En sí el lenguaje gráfico describe información que trata una base y el software que lo automatiza:</a:t>
            </a:r>
            <a:endParaRPr sz="1500">
              <a:solidFill>
                <a:srgbClr val="282C33"/>
              </a:solidFill>
            </a:endParaRPr>
          </a:p>
          <a:p>
            <a:pPr indent="0" lvl="0" marL="0" rtl="0" algn="l">
              <a:spcBef>
                <a:spcPts val="0"/>
              </a:spcBef>
              <a:spcAft>
                <a:spcPts val="0"/>
              </a:spcAft>
              <a:buNone/>
            </a:pPr>
            <a:r>
              <a:t/>
            </a:r>
            <a:endParaRPr sz="1500">
              <a:solidFill>
                <a:srgbClr val="282C33"/>
              </a:solidFill>
            </a:endParaRPr>
          </a:p>
          <a:p>
            <a:pPr indent="0" lvl="0" marL="0" rtl="0" algn="l">
              <a:spcBef>
                <a:spcPts val="0"/>
              </a:spcBef>
              <a:spcAft>
                <a:spcPts val="0"/>
              </a:spcAft>
              <a:buNone/>
            </a:pPr>
            <a:r>
              <a:rPr lang="es-CO" sz="1500">
                <a:solidFill>
                  <a:srgbClr val="282C33"/>
                </a:solidFill>
              </a:rPr>
              <a:t>Entidades-Atributos-Relación </a:t>
            </a:r>
            <a:endParaRPr sz="1500">
              <a:solidFill>
                <a:srgbClr val="282C33"/>
              </a:solidFill>
            </a:endParaRPr>
          </a:p>
        </p:txBody>
      </p:sp>
      <p:sp>
        <p:nvSpPr>
          <p:cNvPr id="362" name="Google Shape;362;g1077078d894_1_4"/>
          <p:cNvSpPr txBox="1"/>
          <p:nvPr/>
        </p:nvSpPr>
        <p:spPr>
          <a:xfrm>
            <a:off x="5756775" y="1941725"/>
            <a:ext cx="3906300" cy="1046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s-CO"/>
              <a:t>Este diagrama representa la relación que existe entre entidades, las entidades contienen datos específicos propios que se pueden relacionar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2021-09-08T14:32:07Z</dcterms:created>
</cp:coreProperties>
</file>